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5"/>
  </p:notesMasterIdLst>
  <p:sldIdLst>
    <p:sldId id="256" r:id="rId2"/>
    <p:sldId id="258" r:id="rId3"/>
    <p:sldId id="259" r:id="rId4"/>
    <p:sldId id="279" r:id="rId5"/>
    <p:sldId id="261" r:id="rId6"/>
    <p:sldId id="280" r:id="rId7"/>
    <p:sldId id="281" r:id="rId8"/>
    <p:sldId id="282" r:id="rId9"/>
    <p:sldId id="273" r:id="rId10"/>
    <p:sldId id="283" r:id="rId11"/>
    <p:sldId id="284" r:id="rId12"/>
    <p:sldId id="285" r:id="rId13"/>
    <p:sldId id="286" r:id="rId14"/>
    <p:sldId id="287" r:id="rId15"/>
    <p:sldId id="288" r:id="rId16"/>
    <p:sldId id="289" r:id="rId17"/>
    <p:sldId id="290" r:id="rId18"/>
    <p:sldId id="291" r:id="rId19"/>
    <p:sldId id="292" r:id="rId20"/>
    <p:sldId id="298" r:id="rId21"/>
    <p:sldId id="299" r:id="rId22"/>
    <p:sldId id="294" r:id="rId23"/>
    <p:sldId id="293" r:id="rId24"/>
    <p:sldId id="303" r:id="rId25"/>
    <p:sldId id="300" r:id="rId26"/>
    <p:sldId id="301" r:id="rId27"/>
    <p:sldId id="302" r:id="rId28"/>
    <p:sldId id="362" r:id="rId29"/>
    <p:sldId id="364" r:id="rId30"/>
    <p:sldId id="365" r:id="rId31"/>
    <p:sldId id="366" r:id="rId32"/>
    <p:sldId id="367" r:id="rId33"/>
    <p:sldId id="368" r:id="rId34"/>
    <p:sldId id="369" r:id="rId35"/>
    <p:sldId id="370" r:id="rId36"/>
    <p:sldId id="363" r:id="rId37"/>
    <p:sldId id="371" r:id="rId38"/>
    <p:sldId id="372" r:id="rId39"/>
    <p:sldId id="382" r:id="rId40"/>
    <p:sldId id="378" r:id="rId41"/>
    <p:sldId id="379" r:id="rId42"/>
    <p:sldId id="380" r:id="rId43"/>
    <p:sldId id="381" r:id="rId44"/>
    <p:sldId id="383" r:id="rId45"/>
    <p:sldId id="385" r:id="rId46"/>
    <p:sldId id="386" r:id="rId47"/>
    <p:sldId id="387" r:id="rId48"/>
    <p:sldId id="388" r:id="rId49"/>
    <p:sldId id="389" r:id="rId50"/>
    <p:sldId id="390" r:id="rId51"/>
    <p:sldId id="391" r:id="rId52"/>
    <p:sldId id="392" r:id="rId53"/>
    <p:sldId id="393" r:id="rId54"/>
    <p:sldId id="394" r:id="rId55"/>
    <p:sldId id="396" r:id="rId56"/>
    <p:sldId id="398" r:id="rId57"/>
    <p:sldId id="426" r:id="rId58"/>
    <p:sldId id="427" r:id="rId59"/>
    <p:sldId id="429" r:id="rId60"/>
    <p:sldId id="399" r:id="rId61"/>
    <p:sldId id="400" r:id="rId62"/>
    <p:sldId id="401" r:id="rId63"/>
    <p:sldId id="402" r:id="rId64"/>
    <p:sldId id="403" r:id="rId65"/>
    <p:sldId id="404" r:id="rId66"/>
    <p:sldId id="405" r:id="rId67"/>
    <p:sldId id="406" r:id="rId68"/>
    <p:sldId id="428" r:id="rId69"/>
    <p:sldId id="407" r:id="rId70"/>
    <p:sldId id="408" r:id="rId71"/>
    <p:sldId id="409" r:id="rId72"/>
    <p:sldId id="297" r:id="rId73"/>
    <p:sldId id="296"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29"/>
    <p:restoredTop sz="96327"/>
  </p:normalViewPr>
  <p:slideViewPr>
    <p:cSldViewPr snapToGrid="0" snapToObjects="1">
      <p:cViewPr varScale="1">
        <p:scale>
          <a:sx n="73" d="100"/>
          <a:sy n="73" d="100"/>
        </p:scale>
        <p:origin x="36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iagrams/_rels/data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ata10.xml.rels><?xml version="1.0" encoding="UTF-8" standalone="yes"?>
<Relationships xmlns="http://schemas.openxmlformats.org/package/2006/relationships"><Relationship Id="rId3" Type="http://schemas.openxmlformats.org/officeDocument/2006/relationships/hyperlink" Target="https://pandas.pydata.org/pandas-docs/stable/generated/pandas.read_json.html" TargetMode="External"/><Relationship Id="rId2" Type="http://schemas.openxmlformats.org/officeDocument/2006/relationships/hyperlink" Target="https://pandas.pydata.org/pandas-docs/stable/generated/pandas.read_table.html" TargetMode="External"/><Relationship Id="rId1" Type="http://schemas.openxmlformats.org/officeDocument/2006/relationships/hyperlink" Target="https://pandas.pydata.org/pandas-docs/stable/generated/pandas.read_csv.html" TargetMode="External"/><Relationship Id="rId5" Type="http://schemas.openxmlformats.org/officeDocument/2006/relationships/hyperlink" Target="https://pandas.pydata.org/pandas-docs/stable/generated/pandas.read_html.html" TargetMode="External"/><Relationship Id="rId4" Type="http://schemas.openxmlformats.org/officeDocument/2006/relationships/hyperlink" Target="https://pandas.pydata.org/pandas-docs/stable/generated/pandas.read_excel.html" TargetMode="External"/></Relationships>
</file>

<file path=ppt/diagrams/_rels/data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ata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4" Type="http://schemas.openxmlformats.org/officeDocument/2006/relationships/image" Target="../media/image56.svg"/></Relationships>
</file>

<file path=ppt/diagrams/_rels/data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60.svg"/></Relationships>
</file>

<file path=ppt/diagrams/_rels/data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hyperlink" Target="https://docs.python.org/3/library/" TargetMode="Externa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 Id="rId9" Type="http://schemas.openxmlformats.org/officeDocument/2006/relationships/image" Target="../media/image18.svg"/></Relationships>
</file>

<file path=ppt/diagrams/_rels/data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ata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ata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ata6.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_rels/data8.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diagrams/_rels/data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svg"/><Relationship Id="rId1" Type="http://schemas.openxmlformats.org/officeDocument/2006/relationships/image" Target="../media/image1.png"/><Relationship Id="rId6" Type="http://schemas.openxmlformats.org/officeDocument/2006/relationships/image" Target="../media/image6.svg"/><Relationship Id="rId5" Type="http://schemas.openxmlformats.org/officeDocument/2006/relationships/image" Target="../media/image5.pn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s>
</file>

<file path=ppt/diagrams/_rels/drawing10.xml.rels><?xml version="1.0" encoding="UTF-8" standalone="yes"?>
<Relationships xmlns="http://schemas.openxmlformats.org/package/2006/relationships"><Relationship Id="rId3" Type="http://schemas.openxmlformats.org/officeDocument/2006/relationships/hyperlink" Target="https://pandas.pydata.org/pandas-docs/stable/generated/pandas.read_json.html" TargetMode="External"/><Relationship Id="rId2" Type="http://schemas.openxmlformats.org/officeDocument/2006/relationships/hyperlink" Target="https://pandas.pydata.org/pandas-docs/stable/generated/pandas.read_table.html" TargetMode="External"/><Relationship Id="rId1" Type="http://schemas.openxmlformats.org/officeDocument/2006/relationships/hyperlink" Target="https://pandas.pydata.org/pandas-docs/stable/generated/pandas.read_csv.html" TargetMode="External"/><Relationship Id="rId5" Type="http://schemas.openxmlformats.org/officeDocument/2006/relationships/hyperlink" Target="https://pandas.pydata.org/pandas-docs/stable/generated/pandas.read_html.html" TargetMode="External"/><Relationship Id="rId4" Type="http://schemas.openxmlformats.org/officeDocument/2006/relationships/hyperlink" Target="https://pandas.pydata.org/pandas-docs/stable/generated/pandas.read_excel.html" TargetMode="External"/></Relationships>
</file>

<file path=ppt/diagrams/_rels/drawing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rawing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svg"/><Relationship Id="rId1" Type="http://schemas.openxmlformats.org/officeDocument/2006/relationships/image" Target="../media/image53.png"/><Relationship Id="rId4" Type="http://schemas.openxmlformats.org/officeDocument/2006/relationships/image" Target="../media/image56.svg"/></Relationships>
</file>

<file path=ppt/diagrams/_rels/drawing1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svg"/><Relationship Id="rId1" Type="http://schemas.openxmlformats.org/officeDocument/2006/relationships/image" Target="../media/image57.png"/><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6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hyperlink" Target="https://docs.python.org/3/library/" TargetMode="External"/><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 Id="rId9" Type="http://schemas.openxmlformats.org/officeDocument/2006/relationships/image" Target="../media/image18.svg"/></Relationships>
</file>

<file path=ppt/diagrams/_rels/drawing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_rels/drawing6.xml.rels><?xml version="1.0" encoding="UTF-8" standalone="yes"?>
<Relationships xmlns="http://schemas.openxmlformats.org/package/2006/relationships"><Relationship Id="rId8" Type="http://schemas.openxmlformats.org/officeDocument/2006/relationships/image" Target="../media/image30.sv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svg"/><Relationship Id="rId2" Type="http://schemas.openxmlformats.org/officeDocument/2006/relationships/image" Target="../media/image24.svg"/><Relationship Id="rId1" Type="http://schemas.openxmlformats.org/officeDocument/2006/relationships/image" Target="../media/image23.png"/><Relationship Id="rId6" Type="http://schemas.openxmlformats.org/officeDocument/2006/relationships/image" Target="../media/image28.sv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svg"/><Relationship Id="rId4" Type="http://schemas.openxmlformats.org/officeDocument/2006/relationships/image" Target="../media/image26.svg"/><Relationship Id="rId9" Type="http://schemas.openxmlformats.org/officeDocument/2006/relationships/image" Target="../media/image31.png"/></Relationships>
</file>

<file path=ppt/diagrams/_rels/drawing8.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diagrams/_rels/drawing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svg"/><Relationship Id="rId1" Type="http://schemas.openxmlformats.org/officeDocument/2006/relationships/image" Target="../media/image19.png"/><Relationship Id="rId4" Type="http://schemas.openxmlformats.org/officeDocument/2006/relationships/image" Target="../media/image22.svg"/></Relationships>
</file>

<file path=ppt/diagrams/colors1.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932F92-E9CF-4FBD-A1CC-42EB233D64AC}"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BA72081B-ADDA-41D6-8B63-7B900CB5895E}">
      <dgm:prSet/>
      <dgm:spPr/>
      <dgm:t>
        <a:bodyPr/>
        <a:lstStyle/>
        <a:p>
          <a:pPr>
            <a:lnSpc>
              <a:spcPct val="100000"/>
            </a:lnSpc>
          </a:pPr>
          <a:r>
            <a:rPr lang="en-US" dirty="0"/>
            <a:t>Standard Library</a:t>
          </a:r>
        </a:p>
      </dgm:t>
    </dgm:pt>
    <dgm:pt modelId="{8E01F95E-0BA0-46D9-8CA3-E3A73904DE5A}" type="parTrans" cxnId="{4A8BEE87-9488-4833-BFA3-05A740CFF897}">
      <dgm:prSet/>
      <dgm:spPr/>
      <dgm:t>
        <a:bodyPr/>
        <a:lstStyle/>
        <a:p>
          <a:endParaRPr lang="en-US"/>
        </a:p>
      </dgm:t>
    </dgm:pt>
    <dgm:pt modelId="{48525776-4F66-4FDB-8EB9-CDFD90D174E9}" type="sibTrans" cxnId="{4A8BEE87-9488-4833-BFA3-05A740CFF897}">
      <dgm:prSet/>
      <dgm:spPr/>
      <dgm:t>
        <a:bodyPr/>
        <a:lstStyle/>
        <a:p>
          <a:endParaRPr lang="en-US"/>
        </a:p>
      </dgm:t>
    </dgm:pt>
    <dgm:pt modelId="{3F0067D7-05A9-46F8-8B27-59FD4261EE91}">
      <dgm:prSet/>
      <dgm:spPr/>
      <dgm:t>
        <a:bodyPr/>
        <a:lstStyle/>
        <a:p>
          <a:pPr>
            <a:lnSpc>
              <a:spcPct val="100000"/>
            </a:lnSpc>
          </a:pPr>
          <a:r>
            <a:rPr lang="en-US"/>
            <a:t>Python Modules</a:t>
          </a:r>
        </a:p>
      </dgm:t>
    </dgm:pt>
    <dgm:pt modelId="{C24D5CCC-D698-4AD3-9B2D-7AE1CAD04F4B}" type="parTrans" cxnId="{C6D12863-CF16-4A34-B140-4663FAC6F67D}">
      <dgm:prSet/>
      <dgm:spPr/>
      <dgm:t>
        <a:bodyPr/>
        <a:lstStyle/>
        <a:p>
          <a:endParaRPr lang="en-US"/>
        </a:p>
      </dgm:t>
    </dgm:pt>
    <dgm:pt modelId="{688A60CD-5EB6-419A-8211-E8E39AB950B3}" type="sibTrans" cxnId="{C6D12863-CF16-4A34-B140-4663FAC6F67D}">
      <dgm:prSet/>
      <dgm:spPr/>
      <dgm:t>
        <a:bodyPr/>
        <a:lstStyle/>
        <a:p>
          <a:endParaRPr lang="en-US"/>
        </a:p>
      </dgm:t>
    </dgm:pt>
    <dgm:pt modelId="{5EDD314B-7EC9-4765-9504-9E2EF1C90A6F}">
      <dgm:prSet/>
      <dgm:spPr/>
      <dgm:t>
        <a:bodyPr/>
        <a:lstStyle/>
        <a:p>
          <a:pPr>
            <a:lnSpc>
              <a:spcPct val="100000"/>
            </a:lnSpc>
          </a:pPr>
          <a:r>
            <a:rPr lang="en-US"/>
            <a:t>Import Statements</a:t>
          </a:r>
        </a:p>
      </dgm:t>
    </dgm:pt>
    <dgm:pt modelId="{AE869C43-74AB-4D0B-A474-0D2A8842B60F}" type="parTrans" cxnId="{D46E0248-DA2B-49D0-B38A-69A6FDE3F05D}">
      <dgm:prSet/>
      <dgm:spPr/>
      <dgm:t>
        <a:bodyPr/>
        <a:lstStyle/>
        <a:p>
          <a:endParaRPr lang="en-US"/>
        </a:p>
      </dgm:t>
    </dgm:pt>
    <dgm:pt modelId="{3986D9B9-7CC2-4989-9DFA-3339742EB005}" type="sibTrans" cxnId="{D46E0248-DA2B-49D0-B38A-69A6FDE3F05D}">
      <dgm:prSet/>
      <dgm:spPr/>
      <dgm:t>
        <a:bodyPr/>
        <a:lstStyle/>
        <a:p>
          <a:endParaRPr lang="en-US"/>
        </a:p>
      </dgm:t>
    </dgm:pt>
    <dgm:pt modelId="{3A5D04A3-8D90-4DA6-B579-49F371E2F903}">
      <dgm:prSet/>
      <dgm:spPr/>
      <dgm:t>
        <a:bodyPr/>
        <a:lstStyle/>
        <a:p>
          <a:pPr>
            <a:lnSpc>
              <a:spcPct val="100000"/>
            </a:lnSpc>
          </a:pPr>
          <a:r>
            <a:rPr lang="en-US"/>
            <a:t>Install python Packages</a:t>
          </a:r>
        </a:p>
      </dgm:t>
    </dgm:pt>
    <dgm:pt modelId="{4DEC9AEB-3BDD-4C55-8412-DC912C0D9838}" type="parTrans" cxnId="{404DE79B-8AA7-4154-BB7A-DD82C13F5BD3}">
      <dgm:prSet/>
      <dgm:spPr/>
      <dgm:t>
        <a:bodyPr/>
        <a:lstStyle/>
        <a:p>
          <a:endParaRPr lang="en-US"/>
        </a:p>
      </dgm:t>
    </dgm:pt>
    <dgm:pt modelId="{C3030A02-C716-45AD-8791-817784F9ACD3}" type="sibTrans" cxnId="{404DE79B-8AA7-4154-BB7A-DD82C13F5BD3}">
      <dgm:prSet/>
      <dgm:spPr/>
      <dgm:t>
        <a:bodyPr/>
        <a:lstStyle/>
        <a:p>
          <a:endParaRPr lang="en-US"/>
        </a:p>
      </dgm:t>
    </dgm:pt>
    <dgm:pt modelId="{40229CC1-0F0B-421C-A62F-5CE353C7BCBE}">
      <dgm:prSet/>
      <dgm:spPr/>
      <dgm:t>
        <a:bodyPr/>
        <a:lstStyle/>
        <a:p>
          <a:pPr>
            <a:lnSpc>
              <a:spcPct val="100000"/>
            </a:lnSpc>
          </a:pPr>
          <a:r>
            <a:rPr lang="en-US"/>
            <a:t>Data Analysis Packages</a:t>
          </a:r>
        </a:p>
      </dgm:t>
    </dgm:pt>
    <dgm:pt modelId="{5799D315-D94C-423B-8A02-C0B40B42EFD7}" type="parTrans" cxnId="{737D2337-7636-4FFC-AE58-9AAB7189FDD2}">
      <dgm:prSet/>
      <dgm:spPr/>
      <dgm:t>
        <a:bodyPr/>
        <a:lstStyle/>
        <a:p>
          <a:endParaRPr lang="en-US"/>
        </a:p>
      </dgm:t>
    </dgm:pt>
    <dgm:pt modelId="{9C4BD513-81F5-4E61-8458-8AC9D3985BE2}" type="sibTrans" cxnId="{737D2337-7636-4FFC-AE58-9AAB7189FDD2}">
      <dgm:prSet/>
      <dgm:spPr/>
      <dgm:t>
        <a:bodyPr/>
        <a:lstStyle/>
        <a:p>
          <a:endParaRPr lang="en-US"/>
        </a:p>
      </dgm:t>
    </dgm:pt>
    <dgm:pt modelId="{185BBD1F-AD8B-42F4-8598-DAC399AE60AD}">
      <dgm:prSet/>
      <dgm:spPr/>
      <dgm:t>
        <a:bodyPr/>
        <a:lstStyle/>
        <a:p>
          <a:pPr>
            <a:lnSpc>
              <a:spcPct val="100000"/>
            </a:lnSpc>
          </a:pPr>
          <a:r>
            <a:rPr lang="en-US"/>
            <a:t>Pandas</a:t>
          </a:r>
        </a:p>
      </dgm:t>
    </dgm:pt>
    <dgm:pt modelId="{23CAF98E-A2D9-4610-8011-32EEE290B834}" type="parTrans" cxnId="{25E94219-ACDE-4EE3-A9F1-15D86D18738E}">
      <dgm:prSet/>
      <dgm:spPr/>
      <dgm:t>
        <a:bodyPr/>
        <a:lstStyle/>
        <a:p>
          <a:endParaRPr lang="en-US"/>
        </a:p>
      </dgm:t>
    </dgm:pt>
    <dgm:pt modelId="{64E18296-845B-479E-8C14-DC6303371D79}" type="sibTrans" cxnId="{25E94219-ACDE-4EE3-A9F1-15D86D18738E}">
      <dgm:prSet/>
      <dgm:spPr/>
      <dgm:t>
        <a:bodyPr/>
        <a:lstStyle/>
        <a:p>
          <a:endParaRPr lang="en-US"/>
        </a:p>
      </dgm:t>
    </dgm:pt>
    <dgm:pt modelId="{190256C6-927D-435E-88A9-F9A1C48142D3}">
      <dgm:prSet/>
      <dgm:spPr/>
      <dgm:t>
        <a:bodyPr/>
        <a:lstStyle/>
        <a:p>
          <a:pPr>
            <a:lnSpc>
              <a:spcPct val="100000"/>
            </a:lnSpc>
          </a:pPr>
          <a:r>
            <a:rPr lang="en-US"/>
            <a:t>Matplotlib</a:t>
          </a:r>
        </a:p>
      </dgm:t>
    </dgm:pt>
    <dgm:pt modelId="{DAEAD57E-1631-4BFA-B9F6-797CE00115B6}" type="parTrans" cxnId="{654D7D80-08F6-42CB-9477-087B7C482E3E}">
      <dgm:prSet/>
      <dgm:spPr/>
      <dgm:t>
        <a:bodyPr/>
        <a:lstStyle/>
        <a:p>
          <a:endParaRPr lang="en-US"/>
        </a:p>
      </dgm:t>
    </dgm:pt>
    <dgm:pt modelId="{2FABF542-59A3-41AA-9D34-A8281E6A5679}" type="sibTrans" cxnId="{654D7D80-08F6-42CB-9477-087B7C482E3E}">
      <dgm:prSet/>
      <dgm:spPr/>
      <dgm:t>
        <a:bodyPr/>
        <a:lstStyle/>
        <a:p>
          <a:endParaRPr lang="en-US"/>
        </a:p>
      </dgm:t>
    </dgm:pt>
    <dgm:pt modelId="{5305DE09-8458-49B0-A2BA-8B1326433605}" type="pres">
      <dgm:prSet presAssocID="{37932F92-E9CF-4FBD-A1CC-42EB233D64AC}" presName="root" presStyleCnt="0">
        <dgm:presLayoutVars>
          <dgm:dir/>
          <dgm:resizeHandles val="exact"/>
        </dgm:presLayoutVars>
      </dgm:prSet>
      <dgm:spPr/>
    </dgm:pt>
    <dgm:pt modelId="{35881CEC-75E4-4E32-830B-4DFBC215D6B0}" type="pres">
      <dgm:prSet presAssocID="{BA72081B-ADDA-41D6-8B63-7B900CB5895E}" presName="compNode" presStyleCnt="0"/>
      <dgm:spPr/>
    </dgm:pt>
    <dgm:pt modelId="{71BCF40D-32F2-42C0-B583-7BE9B5558F51}" type="pres">
      <dgm:prSet presAssocID="{BA72081B-ADDA-41D6-8B63-7B900CB5895E}" presName="bgRect" presStyleLbl="bgShp" presStyleIdx="0" presStyleCnt="5"/>
      <dgm:spPr/>
    </dgm:pt>
    <dgm:pt modelId="{57D3CACE-7602-486A-97BF-F455C7BD9A31}" type="pres">
      <dgm:prSet presAssocID="{BA72081B-ADDA-41D6-8B63-7B900CB5895E}"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8B2E9828-EB7A-41C7-A1A3-64CAD7CF7CB7}" type="pres">
      <dgm:prSet presAssocID="{BA72081B-ADDA-41D6-8B63-7B900CB5895E}" presName="spaceRect" presStyleCnt="0"/>
      <dgm:spPr/>
    </dgm:pt>
    <dgm:pt modelId="{3438F4F7-F3E1-40EA-9162-099BD27F56B8}" type="pres">
      <dgm:prSet presAssocID="{BA72081B-ADDA-41D6-8B63-7B900CB5895E}" presName="parTx" presStyleLbl="revTx" presStyleIdx="0" presStyleCnt="6">
        <dgm:presLayoutVars>
          <dgm:chMax val="0"/>
          <dgm:chPref val="0"/>
        </dgm:presLayoutVars>
      </dgm:prSet>
      <dgm:spPr/>
    </dgm:pt>
    <dgm:pt modelId="{46AF59C2-1920-4A37-B06B-03A559AF2DDA}" type="pres">
      <dgm:prSet presAssocID="{48525776-4F66-4FDB-8EB9-CDFD90D174E9}" presName="sibTrans" presStyleCnt="0"/>
      <dgm:spPr/>
    </dgm:pt>
    <dgm:pt modelId="{01F89B00-700D-4C40-B419-E4AAD199C694}" type="pres">
      <dgm:prSet presAssocID="{3F0067D7-05A9-46F8-8B27-59FD4261EE91}" presName="compNode" presStyleCnt="0"/>
      <dgm:spPr/>
    </dgm:pt>
    <dgm:pt modelId="{4BDC014C-4134-478C-8B4C-523AE53DA866}" type="pres">
      <dgm:prSet presAssocID="{3F0067D7-05A9-46F8-8B27-59FD4261EE91}" presName="bgRect" presStyleLbl="bgShp" presStyleIdx="1" presStyleCnt="5"/>
      <dgm:spPr/>
    </dgm:pt>
    <dgm:pt modelId="{4AF818EB-AF14-4D49-B1CE-40967F33B25E}" type="pres">
      <dgm:prSet presAssocID="{3F0067D7-05A9-46F8-8B27-59FD4261EE91}"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omputer"/>
        </a:ext>
      </dgm:extLst>
    </dgm:pt>
    <dgm:pt modelId="{D9DFBAB8-4289-4486-A357-3EDE13A1FB4E}" type="pres">
      <dgm:prSet presAssocID="{3F0067D7-05A9-46F8-8B27-59FD4261EE91}" presName="spaceRect" presStyleCnt="0"/>
      <dgm:spPr/>
    </dgm:pt>
    <dgm:pt modelId="{335A8DC7-18FA-4ACD-B1ED-91573FDD40A0}" type="pres">
      <dgm:prSet presAssocID="{3F0067D7-05A9-46F8-8B27-59FD4261EE91}" presName="parTx" presStyleLbl="revTx" presStyleIdx="1" presStyleCnt="6">
        <dgm:presLayoutVars>
          <dgm:chMax val="0"/>
          <dgm:chPref val="0"/>
        </dgm:presLayoutVars>
      </dgm:prSet>
      <dgm:spPr/>
    </dgm:pt>
    <dgm:pt modelId="{35C23FD0-8E21-450A-92DC-312D30FF5EE1}" type="pres">
      <dgm:prSet presAssocID="{688A60CD-5EB6-419A-8211-E8E39AB950B3}" presName="sibTrans" presStyleCnt="0"/>
      <dgm:spPr/>
    </dgm:pt>
    <dgm:pt modelId="{D66AB9D4-D8CD-49EA-A714-662D3B0B44F0}" type="pres">
      <dgm:prSet presAssocID="{5EDD314B-7EC9-4765-9504-9E2EF1C90A6F}" presName="compNode" presStyleCnt="0"/>
      <dgm:spPr/>
    </dgm:pt>
    <dgm:pt modelId="{A8B8469B-A681-47F2-83AE-C6FAFB14E522}" type="pres">
      <dgm:prSet presAssocID="{5EDD314B-7EC9-4765-9504-9E2EF1C90A6F}" presName="bgRect" presStyleLbl="bgShp" presStyleIdx="2" presStyleCnt="5"/>
      <dgm:spPr/>
    </dgm:pt>
    <dgm:pt modelId="{73D437A3-18C1-4857-8E89-3BC4A2FCDE61}" type="pres">
      <dgm:prSet presAssocID="{5EDD314B-7EC9-4765-9504-9E2EF1C90A6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Document"/>
        </a:ext>
      </dgm:extLst>
    </dgm:pt>
    <dgm:pt modelId="{6159FD93-A9D0-481F-B75F-F7A8B4FAB64B}" type="pres">
      <dgm:prSet presAssocID="{5EDD314B-7EC9-4765-9504-9E2EF1C90A6F}" presName="spaceRect" presStyleCnt="0"/>
      <dgm:spPr/>
    </dgm:pt>
    <dgm:pt modelId="{1B9F99BE-D1F7-4F50-AF67-DDBC6587F0E6}" type="pres">
      <dgm:prSet presAssocID="{5EDD314B-7EC9-4765-9504-9E2EF1C90A6F}" presName="parTx" presStyleLbl="revTx" presStyleIdx="2" presStyleCnt="6">
        <dgm:presLayoutVars>
          <dgm:chMax val="0"/>
          <dgm:chPref val="0"/>
        </dgm:presLayoutVars>
      </dgm:prSet>
      <dgm:spPr/>
    </dgm:pt>
    <dgm:pt modelId="{251E6CA4-F04E-425D-AFA0-E2335A6E2D39}" type="pres">
      <dgm:prSet presAssocID="{3986D9B9-7CC2-4989-9DFA-3339742EB005}" presName="sibTrans" presStyleCnt="0"/>
      <dgm:spPr/>
    </dgm:pt>
    <dgm:pt modelId="{67DEE04D-12E2-44E0-93A5-2D34870CEC45}" type="pres">
      <dgm:prSet presAssocID="{3A5D04A3-8D90-4DA6-B579-49F371E2F903}" presName="compNode" presStyleCnt="0"/>
      <dgm:spPr/>
    </dgm:pt>
    <dgm:pt modelId="{F044A4DB-AC4F-43D0-B781-031659FB9E6D}" type="pres">
      <dgm:prSet presAssocID="{3A5D04A3-8D90-4DA6-B579-49F371E2F903}" presName="bgRect" presStyleLbl="bgShp" presStyleIdx="3" presStyleCnt="5"/>
      <dgm:spPr/>
    </dgm:pt>
    <dgm:pt modelId="{03A90397-ECAA-4C5B-A0DA-2B5369DF32DB}" type="pres">
      <dgm:prSet presAssocID="{3A5D04A3-8D90-4DA6-B579-49F371E2F90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heckmark"/>
        </a:ext>
      </dgm:extLst>
    </dgm:pt>
    <dgm:pt modelId="{D52F525C-C956-4807-82EC-6BE552059935}" type="pres">
      <dgm:prSet presAssocID="{3A5D04A3-8D90-4DA6-B579-49F371E2F903}" presName="spaceRect" presStyleCnt="0"/>
      <dgm:spPr/>
    </dgm:pt>
    <dgm:pt modelId="{D1A37F70-2D75-43FB-AA90-E512DD7F78A8}" type="pres">
      <dgm:prSet presAssocID="{3A5D04A3-8D90-4DA6-B579-49F371E2F903}" presName="parTx" presStyleLbl="revTx" presStyleIdx="3" presStyleCnt="6">
        <dgm:presLayoutVars>
          <dgm:chMax val="0"/>
          <dgm:chPref val="0"/>
        </dgm:presLayoutVars>
      </dgm:prSet>
      <dgm:spPr/>
    </dgm:pt>
    <dgm:pt modelId="{0BEA3E70-90C4-4F42-89BC-FB8C8F56FCB1}" type="pres">
      <dgm:prSet presAssocID="{C3030A02-C716-45AD-8791-817784F9ACD3}" presName="sibTrans" presStyleCnt="0"/>
      <dgm:spPr/>
    </dgm:pt>
    <dgm:pt modelId="{ED4F1C92-703D-4381-964A-2966AB0C73FF}" type="pres">
      <dgm:prSet presAssocID="{40229CC1-0F0B-421C-A62F-5CE353C7BCBE}" presName="compNode" presStyleCnt="0"/>
      <dgm:spPr/>
    </dgm:pt>
    <dgm:pt modelId="{2F643A79-EC9D-47A9-A537-097970405510}" type="pres">
      <dgm:prSet presAssocID="{40229CC1-0F0B-421C-A62F-5CE353C7BCBE}" presName="bgRect" presStyleLbl="bgShp" presStyleIdx="4" presStyleCnt="5"/>
      <dgm:spPr/>
    </dgm:pt>
    <dgm:pt modelId="{C8207DDE-0C2F-40A7-8B86-AEAF04ECF1C0}" type="pres">
      <dgm:prSet presAssocID="{40229CC1-0F0B-421C-A62F-5CE353C7BCBE}"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tatistics"/>
        </a:ext>
      </dgm:extLst>
    </dgm:pt>
    <dgm:pt modelId="{7B625F78-508D-43F3-9013-893F108E77FE}" type="pres">
      <dgm:prSet presAssocID="{40229CC1-0F0B-421C-A62F-5CE353C7BCBE}" presName="spaceRect" presStyleCnt="0"/>
      <dgm:spPr/>
    </dgm:pt>
    <dgm:pt modelId="{59923029-1A67-4C77-B47A-1EDDD650D6A7}" type="pres">
      <dgm:prSet presAssocID="{40229CC1-0F0B-421C-A62F-5CE353C7BCBE}" presName="parTx" presStyleLbl="revTx" presStyleIdx="4" presStyleCnt="6">
        <dgm:presLayoutVars>
          <dgm:chMax val="0"/>
          <dgm:chPref val="0"/>
        </dgm:presLayoutVars>
      </dgm:prSet>
      <dgm:spPr/>
    </dgm:pt>
    <dgm:pt modelId="{D0AB74CF-45AD-4E58-A44E-84A1E242FA39}" type="pres">
      <dgm:prSet presAssocID="{40229CC1-0F0B-421C-A62F-5CE353C7BCBE}" presName="desTx" presStyleLbl="revTx" presStyleIdx="5" presStyleCnt="6">
        <dgm:presLayoutVars/>
      </dgm:prSet>
      <dgm:spPr/>
    </dgm:pt>
  </dgm:ptLst>
  <dgm:cxnLst>
    <dgm:cxn modelId="{25E94219-ACDE-4EE3-A9F1-15D86D18738E}" srcId="{40229CC1-0F0B-421C-A62F-5CE353C7BCBE}" destId="{185BBD1F-AD8B-42F4-8598-DAC399AE60AD}" srcOrd="0" destOrd="0" parTransId="{23CAF98E-A2D9-4610-8011-32EEE290B834}" sibTransId="{64E18296-845B-479E-8C14-DC6303371D79}"/>
    <dgm:cxn modelId="{737D2337-7636-4FFC-AE58-9AAB7189FDD2}" srcId="{37932F92-E9CF-4FBD-A1CC-42EB233D64AC}" destId="{40229CC1-0F0B-421C-A62F-5CE353C7BCBE}" srcOrd="4" destOrd="0" parTransId="{5799D315-D94C-423B-8A02-C0B40B42EFD7}" sibTransId="{9C4BD513-81F5-4E61-8458-8AC9D3985BE2}"/>
    <dgm:cxn modelId="{39AFC937-FF65-4B87-84F1-1150B01AE0CE}" type="presOf" srcId="{37932F92-E9CF-4FBD-A1CC-42EB233D64AC}" destId="{5305DE09-8458-49B0-A2BA-8B1326433605}" srcOrd="0" destOrd="0" presId="urn:microsoft.com/office/officeart/2018/2/layout/IconVerticalSolidList"/>
    <dgm:cxn modelId="{B718715D-7B52-42A9-9005-BACFB00EEE75}" type="presOf" srcId="{BA72081B-ADDA-41D6-8B63-7B900CB5895E}" destId="{3438F4F7-F3E1-40EA-9162-099BD27F56B8}" srcOrd="0" destOrd="0" presId="urn:microsoft.com/office/officeart/2018/2/layout/IconVerticalSolidList"/>
    <dgm:cxn modelId="{3D078D61-F45A-4F9D-B76A-1061E501E28B}" type="presOf" srcId="{40229CC1-0F0B-421C-A62F-5CE353C7BCBE}" destId="{59923029-1A67-4C77-B47A-1EDDD650D6A7}" srcOrd="0" destOrd="0" presId="urn:microsoft.com/office/officeart/2018/2/layout/IconVerticalSolidList"/>
    <dgm:cxn modelId="{C6D12863-CF16-4A34-B140-4663FAC6F67D}" srcId="{37932F92-E9CF-4FBD-A1CC-42EB233D64AC}" destId="{3F0067D7-05A9-46F8-8B27-59FD4261EE91}" srcOrd="1" destOrd="0" parTransId="{C24D5CCC-D698-4AD3-9B2D-7AE1CAD04F4B}" sibTransId="{688A60CD-5EB6-419A-8211-E8E39AB950B3}"/>
    <dgm:cxn modelId="{D46E0248-DA2B-49D0-B38A-69A6FDE3F05D}" srcId="{37932F92-E9CF-4FBD-A1CC-42EB233D64AC}" destId="{5EDD314B-7EC9-4765-9504-9E2EF1C90A6F}" srcOrd="2" destOrd="0" parTransId="{AE869C43-74AB-4D0B-A474-0D2A8842B60F}" sibTransId="{3986D9B9-7CC2-4989-9DFA-3339742EB005}"/>
    <dgm:cxn modelId="{E152336E-D6C6-4CC7-BA53-99BE37315FA9}" type="presOf" srcId="{185BBD1F-AD8B-42F4-8598-DAC399AE60AD}" destId="{D0AB74CF-45AD-4E58-A44E-84A1E242FA39}" srcOrd="0" destOrd="0" presId="urn:microsoft.com/office/officeart/2018/2/layout/IconVerticalSolidList"/>
    <dgm:cxn modelId="{654D7D80-08F6-42CB-9477-087B7C482E3E}" srcId="{40229CC1-0F0B-421C-A62F-5CE353C7BCBE}" destId="{190256C6-927D-435E-88A9-F9A1C48142D3}" srcOrd="1" destOrd="0" parTransId="{DAEAD57E-1631-4BFA-B9F6-797CE00115B6}" sibTransId="{2FABF542-59A3-41AA-9D34-A8281E6A5679}"/>
    <dgm:cxn modelId="{4A8BEE87-9488-4833-BFA3-05A740CFF897}" srcId="{37932F92-E9CF-4FBD-A1CC-42EB233D64AC}" destId="{BA72081B-ADDA-41D6-8B63-7B900CB5895E}" srcOrd="0" destOrd="0" parTransId="{8E01F95E-0BA0-46D9-8CA3-E3A73904DE5A}" sibTransId="{48525776-4F66-4FDB-8EB9-CDFD90D174E9}"/>
    <dgm:cxn modelId="{72B82797-046C-4590-90D2-895F98817C19}" type="presOf" srcId="{190256C6-927D-435E-88A9-F9A1C48142D3}" destId="{D0AB74CF-45AD-4E58-A44E-84A1E242FA39}" srcOrd="0" destOrd="1" presId="urn:microsoft.com/office/officeart/2018/2/layout/IconVerticalSolidList"/>
    <dgm:cxn modelId="{9D76589B-A2C4-43FE-BFBD-C2EDC0158348}" type="presOf" srcId="{5EDD314B-7EC9-4765-9504-9E2EF1C90A6F}" destId="{1B9F99BE-D1F7-4F50-AF67-DDBC6587F0E6}" srcOrd="0" destOrd="0" presId="urn:microsoft.com/office/officeart/2018/2/layout/IconVerticalSolidList"/>
    <dgm:cxn modelId="{404DE79B-8AA7-4154-BB7A-DD82C13F5BD3}" srcId="{37932F92-E9CF-4FBD-A1CC-42EB233D64AC}" destId="{3A5D04A3-8D90-4DA6-B579-49F371E2F903}" srcOrd="3" destOrd="0" parTransId="{4DEC9AEB-3BDD-4C55-8412-DC912C0D9838}" sibTransId="{C3030A02-C716-45AD-8791-817784F9ACD3}"/>
    <dgm:cxn modelId="{955DC9D7-A876-4934-A65D-EA64879D3B9E}" type="presOf" srcId="{3A5D04A3-8D90-4DA6-B579-49F371E2F903}" destId="{D1A37F70-2D75-43FB-AA90-E512DD7F78A8}" srcOrd="0" destOrd="0" presId="urn:microsoft.com/office/officeart/2018/2/layout/IconVerticalSolidList"/>
    <dgm:cxn modelId="{0A25B5DD-E92F-4709-99D8-8B3F1003FF48}" type="presOf" srcId="{3F0067D7-05A9-46F8-8B27-59FD4261EE91}" destId="{335A8DC7-18FA-4ACD-B1ED-91573FDD40A0}" srcOrd="0" destOrd="0" presId="urn:microsoft.com/office/officeart/2018/2/layout/IconVerticalSolidList"/>
    <dgm:cxn modelId="{04051AB3-2C90-4C02-863B-E689344F7B9F}" type="presParOf" srcId="{5305DE09-8458-49B0-A2BA-8B1326433605}" destId="{35881CEC-75E4-4E32-830B-4DFBC215D6B0}" srcOrd="0" destOrd="0" presId="urn:microsoft.com/office/officeart/2018/2/layout/IconVerticalSolidList"/>
    <dgm:cxn modelId="{672152FD-046B-40A7-9E52-18F9F9118756}" type="presParOf" srcId="{35881CEC-75E4-4E32-830B-4DFBC215D6B0}" destId="{71BCF40D-32F2-42C0-B583-7BE9B5558F51}" srcOrd="0" destOrd="0" presId="urn:microsoft.com/office/officeart/2018/2/layout/IconVerticalSolidList"/>
    <dgm:cxn modelId="{735217B0-9693-4660-8FA2-52105A1350FB}" type="presParOf" srcId="{35881CEC-75E4-4E32-830B-4DFBC215D6B0}" destId="{57D3CACE-7602-486A-97BF-F455C7BD9A31}" srcOrd="1" destOrd="0" presId="urn:microsoft.com/office/officeart/2018/2/layout/IconVerticalSolidList"/>
    <dgm:cxn modelId="{8563E77B-28DA-4A69-B6EF-454747CE2C70}" type="presParOf" srcId="{35881CEC-75E4-4E32-830B-4DFBC215D6B0}" destId="{8B2E9828-EB7A-41C7-A1A3-64CAD7CF7CB7}" srcOrd="2" destOrd="0" presId="urn:microsoft.com/office/officeart/2018/2/layout/IconVerticalSolidList"/>
    <dgm:cxn modelId="{54059677-51B9-4070-BF03-8152B07D1755}" type="presParOf" srcId="{35881CEC-75E4-4E32-830B-4DFBC215D6B0}" destId="{3438F4F7-F3E1-40EA-9162-099BD27F56B8}" srcOrd="3" destOrd="0" presId="urn:microsoft.com/office/officeart/2018/2/layout/IconVerticalSolidList"/>
    <dgm:cxn modelId="{89118073-8B6E-4219-9A40-1202A366B5EA}" type="presParOf" srcId="{5305DE09-8458-49B0-A2BA-8B1326433605}" destId="{46AF59C2-1920-4A37-B06B-03A559AF2DDA}" srcOrd="1" destOrd="0" presId="urn:microsoft.com/office/officeart/2018/2/layout/IconVerticalSolidList"/>
    <dgm:cxn modelId="{301EE996-3A16-4F37-841C-4D1CD68D1507}" type="presParOf" srcId="{5305DE09-8458-49B0-A2BA-8B1326433605}" destId="{01F89B00-700D-4C40-B419-E4AAD199C694}" srcOrd="2" destOrd="0" presId="urn:microsoft.com/office/officeart/2018/2/layout/IconVerticalSolidList"/>
    <dgm:cxn modelId="{1CDB36F6-23DC-483C-AF33-D230F56F90A7}" type="presParOf" srcId="{01F89B00-700D-4C40-B419-E4AAD199C694}" destId="{4BDC014C-4134-478C-8B4C-523AE53DA866}" srcOrd="0" destOrd="0" presId="urn:microsoft.com/office/officeart/2018/2/layout/IconVerticalSolidList"/>
    <dgm:cxn modelId="{3CAA419F-34BC-4591-ACAB-C7F6CF6FC443}" type="presParOf" srcId="{01F89B00-700D-4C40-B419-E4AAD199C694}" destId="{4AF818EB-AF14-4D49-B1CE-40967F33B25E}" srcOrd="1" destOrd="0" presId="urn:microsoft.com/office/officeart/2018/2/layout/IconVerticalSolidList"/>
    <dgm:cxn modelId="{21038664-85B5-43B6-8129-498F7A0A02DE}" type="presParOf" srcId="{01F89B00-700D-4C40-B419-E4AAD199C694}" destId="{D9DFBAB8-4289-4486-A357-3EDE13A1FB4E}" srcOrd="2" destOrd="0" presId="urn:microsoft.com/office/officeart/2018/2/layout/IconVerticalSolidList"/>
    <dgm:cxn modelId="{831AE8DE-6E9D-4D24-8CC8-5066531445E0}" type="presParOf" srcId="{01F89B00-700D-4C40-B419-E4AAD199C694}" destId="{335A8DC7-18FA-4ACD-B1ED-91573FDD40A0}" srcOrd="3" destOrd="0" presId="urn:microsoft.com/office/officeart/2018/2/layout/IconVerticalSolidList"/>
    <dgm:cxn modelId="{C13C023F-A7BF-4083-AC44-A9FD1AE795E7}" type="presParOf" srcId="{5305DE09-8458-49B0-A2BA-8B1326433605}" destId="{35C23FD0-8E21-450A-92DC-312D30FF5EE1}" srcOrd="3" destOrd="0" presId="urn:microsoft.com/office/officeart/2018/2/layout/IconVerticalSolidList"/>
    <dgm:cxn modelId="{04DDF348-EB95-4646-AE83-D422101D14CA}" type="presParOf" srcId="{5305DE09-8458-49B0-A2BA-8B1326433605}" destId="{D66AB9D4-D8CD-49EA-A714-662D3B0B44F0}" srcOrd="4" destOrd="0" presId="urn:microsoft.com/office/officeart/2018/2/layout/IconVerticalSolidList"/>
    <dgm:cxn modelId="{ED82A50E-0391-4283-8A62-E38F3755C016}" type="presParOf" srcId="{D66AB9D4-D8CD-49EA-A714-662D3B0B44F0}" destId="{A8B8469B-A681-47F2-83AE-C6FAFB14E522}" srcOrd="0" destOrd="0" presId="urn:microsoft.com/office/officeart/2018/2/layout/IconVerticalSolidList"/>
    <dgm:cxn modelId="{9A0D9AFE-04DE-454B-9375-5E367F95981B}" type="presParOf" srcId="{D66AB9D4-D8CD-49EA-A714-662D3B0B44F0}" destId="{73D437A3-18C1-4857-8E89-3BC4A2FCDE61}" srcOrd="1" destOrd="0" presId="urn:microsoft.com/office/officeart/2018/2/layout/IconVerticalSolidList"/>
    <dgm:cxn modelId="{AC3AA8C0-1048-4060-9739-A7DE0622D7DA}" type="presParOf" srcId="{D66AB9D4-D8CD-49EA-A714-662D3B0B44F0}" destId="{6159FD93-A9D0-481F-B75F-F7A8B4FAB64B}" srcOrd="2" destOrd="0" presId="urn:microsoft.com/office/officeart/2018/2/layout/IconVerticalSolidList"/>
    <dgm:cxn modelId="{75D9DAAD-21AD-4B34-A943-2FE63460E660}" type="presParOf" srcId="{D66AB9D4-D8CD-49EA-A714-662D3B0B44F0}" destId="{1B9F99BE-D1F7-4F50-AF67-DDBC6587F0E6}" srcOrd="3" destOrd="0" presId="urn:microsoft.com/office/officeart/2018/2/layout/IconVerticalSolidList"/>
    <dgm:cxn modelId="{8D7364FB-49E9-4C6F-AF70-3022A9AF35DB}" type="presParOf" srcId="{5305DE09-8458-49B0-A2BA-8B1326433605}" destId="{251E6CA4-F04E-425D-AFA0-E2335A6E2D39}" srcOrd="5" destOrd="0" presId="urn:microsoft.com/office/officeart/2018/2/layout/IconVerticalSolidList"/>
    <dgm:cxn modelId="{68FD492E-9DF5-41F3-8A04-76C8E6576762}" type="presParOf" srcId="{5305DE09-8458-49B0-A2BA-8B1326433605}" destId="{67DEE04D-12E2-44E0-93A5-2D34870CEC45}" srcOrd="6" destOrd="0" presId="urn:microsoft.com/office/officeart/2018/2/layout/IconVerticalSolidList"/>
    <dgm:cxn modelId="{26D6544E-EFCD-4EC0-BDBE-73A2C75CE352}" type="presParOf" srcId="{67DEE04D-12E2-44E0-93A5-2D34870CEC45}" destId="{F044A4DB-AC4F-43D0-B781-031659FB9E6D}" srcOrd="0" destOrd="0" presId="urn:microsoft.com/office/officeart/2018/2/layout/IconVerticalSolidList"/>
    <dgm:cxn modelId="{D677072F-565E-4313-9A26-33E9227AD4FE}" type="presParOf" srcId="{67DEE04D-12E2-44E0-93A5-2D34870CEC45}" destId="{03A90397-ECAA-4C5B-A0DA-2B5369DF32DB}" srcOrd="1" destOrd="0" presId="urn:microsoft.com/office/officeart/2018/2/layout/IconVerticalSolidList"/>
    <dgm:cxn modelId="{0A6D5D5F-B5D2-459F-BB1D-A90A8E3B07CE}" type="presParOf" srcId="{67DEE04D-12E2-44E0-93A5-2D34870CEC45}" destId="{D52F525C-C956-4807-82EC-6BE552059935}" srcOrd="2" destOrd="0" presId="urn:microsoft.com/office/officeart/2018/2/layout/IconVerticalSolidList"/>
    <dgm:cxn modelId="{D1A3DE26-F9E0-4C7F-8CA4-98282358C6C4}" type="presParOf" srcId="{67DEE04D-12E2-44E0-93A5-2D34870CEC45}" destId="{D1A37F70-2D75-43FB-AA90-E512DD7F78A8}" srcOrd="3" destOrd="0" presId="urn:microsoft.com/office/officeart/2018/2/layout/IconVerticalSolidList"/>
    <dgm:cxn modelId="{8412A03E-B595-4751-9D8F-855F9E513B08}" type="presParOf" srcId="{5305DE09-8458-49B0-A2BA-8B1326433605}" destId="{0BEA3E70-90C4-4F42-89BC-FB8C8F56FCB1}" srcOrd="7" destOrd="0" presId="urn:microsoft.com/office/officeart/2018/2/layout/IconVerticalSolidList"/>
    <dgm:cxn modelId="{1647B248-27E8-406E-9F29-0214FC90CFD8}" type="presParOf" srcId="{5305DE09-8458-49B0-A2BA-8B1326433605}" destId="{ED4F1C92-703D-4381-964A-2966AB0C73FF}" srcOrd="8" destOrd="0" presId="urn:microsoft.com/office/officeart/2018/2/layout/IconVerticalSolidList"/>
    <dgm:cxn modelId="{E7E6A4CA-1275-4009-BD32-56BA73DE4FE8}" type="presParOf" srcId="{ED4F1C92-703D-4381-964A-2966AB0C73FF}" destId="{2F643A79-EC9D-47A9-A537-097970405510}" srcOrd="0" destOrd="0" presId="urn:microsoft.com/office/officeart/2018/2/layout/IconVerticalSolidList"/>
    <dgm:cxn modelId="{87FCA8B9-44B1-4950-BE43-27CE67982910}" type="presParOf" srcId="{ED4F1C92-703D-4381-964A-2966AB0C73FF}" destId="{C8207DDE-0C2F-40A7-8B86-AEAF04ECF1C0}" srcOrd="1" destOrd="0" presId="urn:microsoft.com/office/officeart/2018/2/layout/IconVerticalSolidList"/>
    <dgm:cxn modelId="{3774CBE5-9A02-4569-B7C0-15DD349BE5E7}" type="presParOf" srcId="{ED4F1C92-703D-4381-964A-2966AB0C73FF}" destId="{7B625F78-508D-43F3-9013-893F108E77FE}" srcOrd="2" destOrd="0" presId="urn:microsoft.com/office/officeart/2018/2/layout/IconVerticalSolidList"/>
    <dgm:cxn modelId="{2BEFD975-3FC3-4FA8-A742-485760E376A1}" type="presParOf" srcId="{ED4F1C92-703D-4381-964A-2966AB0C73FF}" destId="{59923029-1A67-4C77-B47A-1EDDD650D6A7}" srcOrd="3" destOrd="0" presId="urn:microsoft.com/office/officeart/2018/2/layout/IconVerticalSolidList"/>
    <dgm:cxn modelId="{4F73094E-6316-408B-B708-D169F2754C5E}" type="presParOf" srcId="{ED4F1C92-703D-4381-964A-2966AB0C73FF}" destId="{D0AB74CF-45AD-4E58-A44E-84A1E242FA39}"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31A76D3-1001-4323-B242-B8A45C3E0972}"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9BEAA6B0-00F6-4F83-84D2-8577A423CB8E}">
      <dgm:prSet/>
      <dgm:spPr/>
      <dgm:t>
        <a:bodyPr/>
        <a:lstStyle/>
        <a:p>
          <a:r>
            <a:rPr lang="en-US">
              <a:hlinkClick xmlns:r="http://schemas.openxmlformats.org/officeDocument/2006/relationships" r:id="rId1"/>
            </a:rPr>
            <a:t>pd.read_csv</a:t>
          </a:r>
          <a:r>
            <a:rPr lang="en-US"/>
            <a:t>, for CSV data</a:t>
          </a:r>
        </a:p>
      </dgm:t>
    </dgm:pt>
    <dgm:pt modelId="{4EBAA1E1-F70C-4284-AEA6-FE144CC8A88B}" type="parTrans" cxnId="{D97FF337-07A4-48D0-9F41-DA9B663C307A}">
      <dgm:prSet/>
      <dgm:spPr/>
      <dgm:t>
        <a:bodyPr/>
        <a:lstStyle/>
        <a:p>
          <a:endParaRPr lang="en-US"/>
        </a:p>
      </dgm:t>
    </dgm:pt>
    <dgm:pt modelId="{9B302449-2F3A-43CE-A3C3-4E693E33E811}" type="sibTrans" cxnId="{D97FF337-07A4-48D0-9F41-DA9B663C307A}">
      <dgm:prSet/>
      <dgm:spPr/>
      <dgm:t>
        <a:bodyPr/>
        <a:lstStyle/>
        <a:p>
          <a:endParaRPr lang="en-US"/>
        </a:p>
      </dgm:t>
    </dgm:pt>
    <dgm:pt modelId="{69841132-83F5-4255-B6D9-C23144F87D02}">
      <dgm:prSet/>
      <dgm:spPr/>
      <dgm:t>
        <a:bodyPr/>
        <a:lstStyle/>
        <a:p>
          <a:r>
            <a:rPr lang="en-US">
              <a:hlinkClick xmlns:r="http://schemas.openxmlformats.org/officeDocument/2006/relationships" r:id="rId2"/>
            </a:rPr>
            <a:t>pd.read_table</a:t>
          </a:r>
          <a:r>
            <a:rPr lang="en-US"/>
            <a:t>, for general reading of tabular data, including .tsv files</a:t>
          </a:r>
        </a:p>
      </dgm:t>
    </dgm:pt>
    <dgm:pt modelId="{838D56D8-55FD-4B11-9EE1-C50BD774E623}" type="parTrans" cxnId="{F97F2F60-D537-465E-8B6C-3DF5096978AC}">
      <dgm:prSet/>
      <dgm:spPr/>
      <dgm:t>
        <a:bodyPr/>
        <a:lstStyle/>
        <a:p>
          <a:endParaRPr lang="en-US"/>
        </a:p>
      </dgm:t>
    </dgm:pt>
    <dgm:pt modelId="{8D4D66C5-F0D5-4C7D-B110-655DA434B9E4}" type="sibTrans" cxnId="{F97F2F60-D537-465E-8B6C-3DF5096978AC}">
      <dgm:prSet/>
      <dgm:spPr/>
      <dgm:t>
        <a:bodyPr/>
        <a:lstStyle/>
        <a:p>
          <a:endParaRPr lang="en-US"/>
        </a:p>
      </dgm:t>
    </dgm:pt>
    <dgm:pt modelId="{40662FBE-570E-4444-92F4-2954DDF7EB9A}">
      <dgm:prSet/>
      <dgm:spPr/>
      <dgm:t>
        <a:bodyPr/>
        <a:lstStyle/>
        <a:p>
          <a:r>
            <a:rPr lang="en-US">
              <a:hlinkClick xmlns:r="http://schemas.openxmlformats.org/officeDocument/2006/relationships" r:id="rId3"/>
            </a:rPr>
            <a:t>pd.read_json</a:t>
          </a:r>
          <a:r>
            <a:rPr lang="en-US"/>
            <a:t> for JSON data</a:t>
          </a:r>
        </a:p>
      </dgm:t>
    </dgm:pt>
    <dgm:pt modelId="{D03519AD-4D73-4855-A328-1F5E8A7B80B1}" type="parTrans" cxnId="{DD75A3F7-B2E3-49D3-B4E2-28474755E88C}">
      <dgm:prSet/>
      <dgm:spPr/>
      <dgm:t>
        <a:bodyPr/>
        <a:lstStyle/>
        <a:p>
          <a:endParaRPr lang="en-US"/>
        </a:p>
      </dgm:t>
    </dgm:pt>
    <dgm:pt modelId="{FB2AAA97-FC52-4730-B64A-4AEB3F2B4E72}" type="sibTrans" cxnId="{DD75A3F7-B2E3-49D3-B4E2-28474755E88C}">
      <dgm:prSet/>
      <dgm:spPr/>
      <dgm:t>
        <a:bodyPr/>
        <a:lstStyle/>
        <a:p>
          <a:endParaRPr lang="en-US"/>
        </a:p>
      </dgm:t>
    </dgm:pt>
    <dgm:pt modelId="{46003CFB-A35D-492C-B1D6-E0F5B2B381E0}">
      <dgm:prSet/>
      <dgm:spPr/>
      <dgm:t>
        <a:bodyPr/>
        <a:lstStyle/>
        <a:p>
          <a:r>
            <a:rPr lang="en-US">
              <a:hlinkClick xmlns:r="http://schemas.openxmlformats.org/officeDocument/2006/relationships" r:id="rId4"/>
            </a:rPr>
            <a:t>pd.read_excel</a:t>
          </a:r>
          <a:r>
            <a:rPr lang="en-US"/>
            <a:t> for Excel files, particularly useful for excel files with many sheets</a:t>
          </a:r>
        </a:p>
      </dgm:t>
    </dgm:pt>
    <dgm:pt modelId="{705260B7-0FCE-404D-AABD-951EAAB15A22}" type="parTrans" cxnId="{9A4C6AAD-5A3B-49CA-9266-B54E0165D803}">
      <dgm:prSet/>
      <dgm:spPr/>
      <dgm:t>
        <a:bodyPr/>
        <a:lstStyle/>
        <a:p>
          <a:endParaRPr lang="en-US"/>
        </a:p>
      </dgm:t>
    </dgm:pt>
    <dgm:pt modelId="{05FE811A-F1EB-4BD5-B8FB-944739E86034}" type="sibTrans" cxnId="{9A4C6AAD-5A3B-49CA-9266-B54E0165D803}">
      <dgm:prSet/>
      <dgm:spPr/>
      <dgm:t>
        <a:bodyPr/>
        <a:lstStyle/>
        <a:p>
          <a:endParaRPr lang="en-US"/>
        </a:p>
      </dgm:t>
    </dgm:pt>
    <dgm:pt modelId="{00664739-D1B7-416D-865A-D81BC7968FAC}">
      <dgm:prSet/>
      <dgm:spPr/>
      <dgm:t>
        <a:bodyPr/>
        <a:lstStyle/>
        <a:p>
          <a:r>
            <a:rPr lang="en-US">
              <a:hlinkClick xmlns:r="http://schemas.openxmlformats.org/officeDocument/2006/relationships" r:id="rId5"/>
            </a:rPr>
            <a:t>pd.read_html</a:t>
          </a:r>
          <a:r>
            <a:rPr lang="en-US"/>
            <a:t> for reading HTML &lt;table&gt;s</a:t>
          </a:r>
        </a:p>
      </dgm:t>
    </dgm:pt>
    <dgm:pt modelId="{988E7F60-2F15-4937-8C5C-2632D16E551D}" type="parTrans" cxnId="{6DB597D6-929A-43EF-9233-92FA0A38E007}">
      <dgm:prSet/>
      <dgm:spPr/>
      <dgm:t>
        <a:bodyPr/>
        <a:lstStyle/>
        <a:p>
          <a:endParaRPr lang="en-US"/>
        </a:p>
      </dgm:t>
    </dgm:pt>
    <dgm:pt modelId="{EE0C63DF-F0FA-4E49-939B-0597EC6DF394}" type="sibTrans" cxnId="{6DB597D6-929A-43EF-9233-92FA0A38E007}">
      <dgm:prSet/>
      <dgm:spPr/>
      <dgm:t>
        <a:bodyPr/>
        <a:lstStyle/>
        <a:p>
          <a:endParaRPr lang="en-US"/>
        </a:p>
      </dgm:t>
    </dgm:pt>
    <dgm:pt modelId="{615062BD-0B1B-584E-B2B8-A4F81F5054DA}" type="pres">
      <dgm:prSet presAssocID="{331A76D3-1001-4323-B242-B8A45C3E0972}" presName="linear" presStyleCnt="0">
        <dgm:presLayoutVars>
          <dgm:animLvl val="lvl"/>
          <dgm:resizeHandles val="exact"/>
        </dgm:presLayoutVars>
      </dgm:prSet>
      <dgm:spPr/>
    </dgm:pt>
    <dgm:pt modelId="{828A3411-21D9-BC4A-B007-80974B86F645}" type="pres">
      <dgm:prSet presAssocID="{9BEAA6B0-00F6-4F83-84D2-8577A423CB8E}" presName="parentText" presStyleLbl="node1" presStyleIdx="0" presStyleCnt="5">
        <dgm:presLayoutVars>
          <dgm:chMax val="0"/>
          <dgm:bulletEnabled val="1"/>
        </dgm:presLayoutVars>
      </dgm:prSet>
      <dgm:spPr/>
    </dgm:pt>
    <dgm:pt modelId="{32EE3925-DFB7-AB4E-B22B-7405D9041D59}" type="pres">
      <dgm:prSet presAssocID="{9B302449-2F3A-43CE-A3C3-4E693E33E811}" presName="spacer" presStyleCnt="0"/>
      <dgm:spPr/>
    </dgm:pt>
    <dgm:pt modelId="{6AE61B30-FD84-074E-A7CE-BAFFC609BA50}" type="pres">
      <dgm:prSet presAssocID="{69841132-83F5-4255-B6D9-C23144F87D02}" presName="parentText" presStyleLbl="node1" presStyleIdx="1" presStyleCnt="5">
        <dgm:presLayoutVars>
          <dgm:chMax val="0"/>
          <dgm:bulletEnabled val="1"/>
        </dgm:presLayoutVars>
      </dgm:prSet>
      <dgm:spPr/>
    </dgm:pt>
    <dgm:pt modelId="{6A95B547-1EA9-8D4A-A2EC-53957634DCA1}" type="pres">
      <dgm:prSet presAssocID="{8D4D66C5-F0D5-4C7D-B110-655DA434B9E4}" presName="spacer" presStyleCnt="0"/>
      <dgm:spPr/>
    </dgm:pt>
    <dgm:pt modelId="{BE0AA647-780B-0946-ACAC-440CB27EDAEB}" type="pres">
      <dgm:prSet presAssocID="{40662FBE-570E-4444-92F4-2954DDF7EB9A}" presName="parentText" presStyleLbl="node1" presStyleIdx="2" presStyleCnt="5">
        <dgm:presLayoutVars>
          <dgm:chMax val="0"/>
          <dgm:bulletEnabled val="1"/>
        </dgm:presLayoutVars>
      </dgm:prSet>
      <dgm:spPr/>
    </dgm:pt>
    <dgm:pt modelId="{7CE91520-48FA-C14D-8A34-A40070BAD40C}" type="pres">
      <dgm:prSet presAssocID="{FB2AAA97-FC52-4730-B64A-4AEB3F2B4E72}" presName="spacer" presStyleCnt="0"/>
      <dgm:spPr/>
    </dgm:pt>
    <dgm:pt modelId="{8313EC29-6AD8-D04E-B0EF-FFF74DF220FF}" type="pres">
      <dgm:prSet presAssocID="{46003CFB-A35D-492C-B1D6-E0F5B2B381E0}" presName="parentText" presStyleLbl="node1" presStyleIdx="3" presStyleCnt="5">
        <dgm:presLayoutVars>
          <dgm:chMax val="0"/>
          <dgm:bulletEnabled val="1"/>
        </dgm:presLayoutVars>
      </dgm:prSet>
      <dgm:spPr/>
    </dgm:pt>
    <dgm:pt modelId="{1ECC38C6-F283-2043-99D9-534324F3B7BB}" type="pres">
      <dgm:prSet presAssocID="{05FE811A-F1EB-4BD5-B8FB-944739E86034}" presName="spacer" presStyleCnt="0"/>
      <dgm:spPr/>
    </dgm:pt>
    <dgm:pt modelId="{3756B8B1-124A-B74E-ACE3-5C0F77C54157}" type="pres">
      <dgm:prSet presAssocID="{00664739-D1B7-416D-865A-D81BC7968FAC}" presName="parentText" presStyleLbl="node1" presStyleIdx="4" presStyleCnt="5">
        <dgm:presLayoutVars>
          <dgm:chMax val="0"/>
          <dgm:bulletEnabled val="1"/>
        </dgm:presLayoutVars>
      </dgm:prSet>
      <dgm:spPr/>
    </dgm:pt>
  </dgm:ptLst>
  <dgm:cxnLst>
    <dgm:cxn modelId="{C91EC718-1719-8740-9A7E-FAD7BA2A46A0}" type="presOf" srcId="{00664739-D1B7-416D-865A-D81BC7968FAC}" destId="{3756B8B1-124A-B74E-ACE3-5C0F77C54157}" srcOrd="0" destOrd="0" presId="urn:microsoft.com/office/officeart/2005/8/layout/vList2"/>
    <dgm:cxn modelId="{7843B020-7941-1143-88AC-97EEB491E4CA}" type="presOf" srcId="{69841132-83F5-4255-B6D9-C23144F87D02}" destId="{6AE61B30-FD84-074E-A7CE-BAFFC609BA50}" srcOrd="0" destOrd="0" presId="urn:microsoft.com/office/officeart/2005/8/layout/vList2"/>
    <dgm:cxn modelId="{D97FF337-07A4-48D0-9F41-DA9B663C307A}" srcId="{331A76D3-1001-4323-B242-B8A45C3E0972}" destId="{9BEAA6B0-00F6-4F83-84D2-8577A423CB8E}" srcOrd="0" destOrd="0" parTransId="{4EBAA1E1-F70C-4284-AEA6-FE144CC8A88B}" sibTransId="{9B302449-2F3A-43CE-A3C3-4E693E33E811}"/>
    <dgm:cxn modelId="{F97F2F60-D537-465E-8B6C-3DF5096978AC}" srcId="{331A76D3-1001-4323-B242-B8A45C3E0972}" destId="{69841132-83F5-4255-B6D9-C23144F87D02}" srcOrd="1" destOrd="0" parTransId="{838D56D8-55FD-4B11-9EE1-C50BD774E623}" sibTransId="{8D4D66C5-F0D5-4C7D-B110-655DA434B9E4}"/>
    <dgm:cxn modelId="{F9B26458-9B69-6D42-94C1-DEF09350AFE9}" type="presOf" srcId="{331A76D3-1001-4323-B242-B8A45C3E0972}" destId="{615062BD-0B1B-584E-B2B8-A4F81F5054DA}" srcOrd="0" destOrd="0" presId="urn:microsoft.com/office/officeart/2005/8/layout/vList2"/>
    <dgm:cxn modelId="{1978CA7E-4A18-7B48-9E2A-8CF826BA8A66}" type="presOf" srcId="{46003CFB-A35D-492C-B1D6-E0F5B2B381E0}" destId="{8313EC29-6AD8-D04E-B0EF-FFF74DF220FF}" srcOrd="0" destOrd="0" presId="urn:microsoft.com/office/officeart/2005/8/layout/vList2"/>
    <dgm:cxn modelId="{7DBFE894-3917-8745-9BEC-C6658C86504F}" type="presOf" srcId="{9BEAA6B0-00F6-4F83-84D2-8577A423CB8E}" destId="{828A3411-21D9-BC4A-B007-80974B86F645}" srcOrd="0" destOrd="0" presId="urn:microsoft.com/office/officeart/2005/8/layout/vList2"/>
    <dgm:cxn modelId="{9A4C6AAD-5A3B-49CA-9266-B54E0165D803}" srcId="{331A76D3-1001-4323-B242-B8A45C3E0972}" destId="{46003CFB-A35D-492C-B1D6-E0F5B2B381E0}" srcOrd="3" destOrd="0" parTransId="{705260B7-0FCE-404D-AABD-951EAAB15A22}" sibTransId="{05FE811A-F1EB-4BD5-B8FB-944739E86034}"/>
    <dgm:cxn modelId="{6DB597D6-929A-43EF-9233-92FA0A38E007}" srcId="{331A76D3-1001-4323-B242-B8A45C3E0972}" destId="{00664739-D1B7-416D-865A-D81BC7968FAC}" srcOrd="4" destOrd="0" parTransId="{988E7F60-2F15-4937-8C5C-2632D16E551D}" sibTransId="{EE0C63DF-F0FA-4E49-939B-0597EC6DF394}"/>
    <dgm:cxn modelId="{CDD7DEE4-C414-7649-B1F5-472C2EC9729D}" type="presOf" srcId="{40662FBE-570E-4444-92F4-2954DDF7EB9A}" destId="{BE0AA647-780B-0946-ACAC-440CB27EDAEB}" srcOrd="0" destOrd="0" presId="urn:microsoft.com/office/officeart/2005/8/layout/vList2"/>
    <dgm:cxn modelId="{DD75A3F7-B2E3-49D3-B4E2-28474755E88C}" srcId="{331A76D3-1001-4323-B242-B8A45C3E0972}" destId="{40662FBE-570E-4444-92F4-2954DDF7EB9A}" srcOrd="2" destOrd="0" parTransId="{D03519AD-4D73-4855-A328-1F5E8A7B80B1}" sibTransId="{FB2AAA97-FC52-4730-B64A-4AEB3F2B4E72}"/>
    <dgm:cxn modelId="{9480C6CA-52BA-CA4B-8296-C0CA968D1530}" type="presParOf" srcId="{615062BD-0B1B-584E-B2B8-A4F81F5054DA}" destId="{828A3411-21D9-BC4A-B007-80974B86F645}" srcOrd="0" destOrd="0" presId="urn:microsoft.com/office/officeart/2005/8/layout/vList2"/>
    <dgm:cxn modelId="{6D978C4F-4592-994D-9540-18C42FDADEA7}" type="presParOf" srcId="{615062BD-0B1B-584E-B2B8-A4F81F5054DA}" destId="{32EE3925-DFB7-AB4E-B22B-7405D9041D59}" srcOrd="1" destOrd="0" presId="urn:microsoft.com/office/officeart/2005/8/layout/vList2"/>
    <dgm:cxn modelId="{41EA212D-BCD8-424B-B41D-31F31AA2B606}" type="presParOf" srcId="{615062BD-0B1B-584E-B2B8-A4F81F5054DA}" destId="{6AE61B30-FD84-074E-A7CE-BAFFC609BA50}" srcOrd="2" destOrd="0" presId="urn:microsoft.com/office/officeart/2005/8/layout/vList2"/>
    <dgm:cxn modelId="{A67F893D-CD9E-AB44-A06C-8EB0167059CF}" type="presParOf" srcId="{615062BD-0B1B-584E-B2B8-A4F81F5054DA}" destId="{6A95B547-1EA9-8D4A-A2EC-53957634DCA1}" srcOrd="3" destOrd="0" presId="urn:microsoft.com/office/officeart/2005/8/layout/vList2"/>
    <dgm:cxn modelId="{97AF0140-8797-DE4E-97BC-98BD637ABE73}" type="presParOf" srcId="{615062BD-0B1B-584E-B2B8-A4F81F5054DA}" destId="{BE0AA647-780B-0946-ACAC-440CB27EDAEB}" srcOrd="4" destOrd="0" presId="urn:microsoft.com/office/officeart/2005/8/layout/vList2"/>
    <dgm:cxn modelId="{6BFEFF01-165D-B146-BC9D-2925F03F2409}" type="presParOf" srcId="{615062BD-0B1B-584E-B2B8-A4F81F5054DA}" destId="{7CE91520-48FA-C14D-8A34-A40070BAD40C}" srcOrd="5" destOrd="0" presId="urn:microsoft.com/office/officeart/2005/8/layout/vList2"/>
    <dgm:cxn modelId="{87A8F37F-E028-D341-A8D4-CA0ADE9CC103}" type="presParOf" srcId="{615062BD-0B1B-584E-B2B8-A4F81F5054DA}" destId="{8313EC29-6AD8-D04E-B0EF-FFF74DF220FF}" srcOrd="6" destOrd="0" presId="urn:microsoft.com/office/officeart/2005/8/layout/vList2"/>
    <dgm:cxn modelId="{CF0639E8-C757-2E49-964D-C5314604558E}" type="presParOf" srcId="{615062BD-0B1B-584E-B2B8-A4F81F5054DA}" destId="{1ECC38C6-F283-2043-99D9-534324F3B7BB}" srcOrd="7" destOrd="0" presId="urn:microsoft.com/office/officeart/2005/8/layout/vList2"/>
    <dgm:cxn modelId="{568F7544-3E17-B24F-AC8E-83515CDC93EA}" type="presParOf" srcId="{615062BD-0B1B-584E-B2B8-A4F81F5054DA}" destId="{3756B8B1-124A-B74E-ACE3-5C0F77C54157}"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068B9BA7-70E6-4CF5-90EC-924E9AAB6A6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F7F9D2B-89B8-47A3-820D-B46CC30FAD3B}">
      <dgm:prSet/>
      <dgm:spPr/>
      <dgm:t>
        <a:bodyPr/>
        <a:lstStyle/>
        <a:p>
          <a:r>
            <a:rPr lang="en-US" dirty="0">
              <a:solidFill>
                <a:schemeClr val="accent2"/>
              </a:solidFill>
            </a:rPr>
            <a:t>Attributes:</a:t>
          </a:r>
        </a:p>
        <a:p>
          <a:r>
            <a:rPr lang="en-US" dirty="0">
              <a:solidFill>
                <a:schemeClr val="tx1"/>
              </a:solidFill>
            </a:rPr>
            <a:t>    </a:t>
          </a:r>
          <a:r>
            <a:rPr lang="en-US" dirty="0" err="1">
              <a:solidFill>
                <a:schemeClr val="tx1"/>
              </a:solidFill>
            </a:rPr>
            <a:t>series.name</a:t>
          </a:r>
          <a:endParaRPr lang="en-US" dirty="0">
            <a:solidFill>
              <a:schemeClr val="tx1"/>
            </a:solidFill>
          </a:endParaRPr>
        </a:p>
        <a:p>
          <a:r>
            <a:rPr lang="en-US" dirty="0">
              <a:solidFill>
                <a:schemeClr val="tx1"/>
              </a:solidFill>
            </a:rPr>
            <a:t>    </a:t>
          </a:r>
          <a:r>
            <a:rPr lang="en-US" dirty="0" err="1">
              <a:solidFill>
                <a:schemeClr val="tx1"/>
              </a:solidFill>
            </a:rPr>
            <a:t>series.dtype</a:t>
          </a:r>
          <a:endParaRPr lang="en-US" dirty="0">
            <a:solidFill>
              <a:schemeClr val="tx1"/>
            </a:solidFill>
          </a:endParaRPr>
        </a:p>
        <a:p>
          <a:r>
            <a:rPr lang="en-US" dirty="0">
              <a:solidFill>
                <a:schemeClr val="tx1"/>
              </a:solidFill>
            </a:rPr>
            <a:t>    </a:t>
          </a:r>
          <a:r>
            <a:rPr lang="en-US" dirty="0" err="1">
              <a:solidFill>
                <a:schemeClr val="tx1"/>
              </a:solidFill>
            </a:rPr>
            <a:t>series.shape</a:t>
          </a:r>
          <a:endParaRPr lang="en-US" dirty="0">
            <a:solidFill>
              <a:schemeClr val="tx1"/>
            </a:solidFill>
          </a:endParaRPr>
        </a:p>
      </dgm:t>
    </dgm:pt>
    <dgm:pt modelId="{8C92555B-1B76-4ABB-996B-088ED7423DCA}" type="parTrans" cxnId="{B3D9889D-2233-40F0-B8C1-17534F0E6E74}">
      <dgm:prSet/>
      <dgm:spPr/>
      <dgm:t>
        <a:bodyPr/>
        <a:lstStyle/>
        <a:p>
          <a:endParaRPr lang="en-US"/>
        </a:p>
      </dgm:t>
    </dgm:pt>
    <dgm:pt modelId="{0374BA0F-6C58-4C9F-AD9B-EC2D9596230F}" type="sibTrans" cxnId="{B3D9889D-2233-40F0-B8C1-17534F0E6E74}">
      <dgm:prSet/>
      <dgm:spPr/>
      <dgm:t>
        <a:bodyPr/>
        <a:lstStyle/>
        <a:p>
          <a:endParaRPr lang="en-US"/>
        </a:p>
      </dgm:t>
    </dgm:pt>
    <dgm:pt modelId="{3AC25142-77F0-4610-8097-A6CB19CB6A9F}">
      <dgm:prSet custT="1"/>
      <dgm:spPr/>
      <dgm:t>
        <a:bodyPr/>
        <a:lstStyle/>
        <a:p>
          <a:r>
            <a:rPr lang="en-US" sz="1800" b="0" i="0" dirty="0"/>
            <a:t>is effectively the one-dimensional representation of a </a:t>
          </a:r>
          <a:r>
            <a:rPr lang="en-US" sz="1800" b="0" i="0" dirty="0" err="1"/>
            <a:t>DataFrame</a:t>
          </a:r>
          <a:r>
            <a:rPr lang="en-US" sz="1800" b="0" i="0" dirty="0"/>
            <a:t> axis - for example one row, or one column.</a:t>
          </a:r>
          <a:endParaRPr lang="en-US" sz="1800" dirty="0"/>
        </a:p>
      </dgm:t>
    </dgm:pt>
    <dgm:pt modelId="{F9DB62A7-28A4-4E57-9E67-852389AEA7A0}" type="parTrans" cxnId="{0B4F842C-F8BB-4B98-BC1D-D255980BFD38}">
      <dgm:prSet/>
      <dgm:spPr/>
      <dgm:t>
        <a:bodyPr/>
        <a:lstStyle/>
        <a:p>
          <a:endParaRPr lang="en-US"/>
        </a:p>
      </dgm:t>
    </dgm:pt>
    <dgm:pt modelId="{EF30FFBB-C0A1-49A4-8671-FD450EFE25E2}" type="sibTrans" cxnId="{0B4F842C-F8BB-4B98-BC1D-D255980BFD38}">
      <dgm:prSet/>
      <dgm:spPr/>
      <dgm:t>
        <a:bodyPr/>
        <a:lstStyle/>
        <a:p>
          <a:endParaRPr lang="en-US"/>
        </a:p>
      </dgm:t>
    </dgm:pt>
    <dgm:pt modelId="{07762233-1BE5-447C-93D0-4575FA4E621A}" type="pres">
      <dgm:prSet presAssocID="{068B9BA7-70E6-4CF5-90EC-924E9AAB6A68}" presName="root" presStyleCnt="0">
        <dgm:presLayoutVars>
          <dgm:dir/>
          <dgm:resizeHandles val="exact"/>
        </dgm:presLayoutVars>
      </dgm:prSet>
      <dgm:spPr/>
    </dgm:pt>
    <dgm:pt modelId="{56EE5F5F-6B29-43A6-A23E-8D545580E3EA}" type="pres">
      <dgm:prSet presAssocID="{DF7F9D2B-89B8-47A3-820D-B46CC30FAD3B}" presName="compNode" presStyleCnt="0"/>
      <dgm:spPr/>
    </dgm:pt>
    <dgm:pt modelId="{62CB789E-5357-456A-84F8-6796C89476A2}" type="pres">
      <dgm:prSet presAssocID="{DF7F9D2B-89B8-47A3-820D-B46CC30FAD3B}" presName="bgRect" presStyleLbl="bgShp" presStyleIdx="0" presStyleCnt="2"/>
      <dgm:spPr/>
    </dgm:pt>
    <dgm:pt modelId="{91E6BA45-70BB-464E-A2E3-48D79CA4C1F6}" type="pres">
      <dgm:prSet presAssocID="{DF7F9D2B-89B8-47A3-820D-B46CC30FAD3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keleton"/>
        </a:ext>
      </dgm:extLst>
    </dgm:pt>
    <dgm:pt modelId="{4539D51C-5348-4E43-B982-A529783AED2C}" type="pres">
      <dgm:prSet presAssocID="{DF7F9D2B-89B8-47A3-820D-B46CC30FAD3B}" presName="spaceRect" presStyleCnt="0"/>
      <dgm:spPr/>
    </dgm:pt>
    <dgm:pt modelId="{72D12F4B-2A93-42AB-8EC3-8AEC3ADB06C2}" type="pres">
      <dgm:prSet presAssocID="{DF7F9D2B-89B8-47A3-820D-B46CC30FAD3B}" presName="parTx" presStyleLbl="revTx" presStyleIdx="0" presStyleCnt="2">
        <dgm:presLayoutVars>
          <dgm:chMax val="0"/>
          <dgm:chPref val="0"/>
        </dgm:presLayoutVars>
      </dgm:prSet>
      <dgm:spPr/>
    </dgm:pt>
    <dgm:pt modelId="{7BF77D34-86F8-4577-BE49-D69F3B724A3B}" type="pres">
      <dgm:prSet presAssocID="{0374BA0F-6C58-4C9F-AD9B-EC2D9596230F}" presName="sibTrans" presStyleCnt="0"/>
      <dgm:spPr/>
    </dgm:pt>
    <dgm:pt modelId="{BE4E8FA9-8C81-4E2A-853D-DB7BE11C0348}" type="pres">
      <dgm:prSet presAssocID="{3AC25142-77F0-4610-8097-A6CB19CB6A9F}" presName="compNode" presStyleCnt="0"/>
      <dgm:spPr/>
    </dgm:pt>
    <dgm:pt modelId="{E4196D35-1E7E-41C3-8B74-B3E221CFE3EA}" type="pres">
      <dgm:prSet presAssocID="{3AC25142-77F0-4610-8097-A6CB19CB6A9F}" presName="bgRect" presStyleLbl="bgShp" presStyleIdx="1" presStyleCnt="2"/>
      <dgm:spPr/>
    </dgm:pt>
    <dgm:pt modelId="{5D3FB12E-A66B-46A4-B51B-607AFF4DA76C}" type="pres">
      <dgm:prSet presAssocID="{3AC25142-77F0-4610-8097-A6CB19CB6A9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93B9F600-E1E8-46BD-AFD8-355848E24FE3}" type="pres">
      <dgm:prSet presAssocID="{3AC25142-77F0-4610-8097-A6CB19CB6A9F}" presName="spaceRect" presStyleCnt="0"/>
      <dgm:spPr/>
    </dgm:pt>
    <dgm:pt modelId="{4E31B46D-85F8-4969-9D70-FB5B2C877A38}" type="pres">
      <dgm:prSet presAssocID="{3AC25142-77F0-4610-8097-A6CB19CB6A9F}" presName="parTx" presStyleLbl="revTx" presStyleIdx="1" presStyleCnt="2">
        <dgm:presLayoutVars>
          <dgm:chMax val="0"/>
          <dgm:chPref val="0"/>
        </dgm:presLayoutVars>
      </dgm:prSet>
      <dgm:spPr/>
    </dgm:pt>
  </dgm:ptLst>
  <dgm:cxnLst>
    <dgm:cxn modelId="{48AAA51E-9C55-4603-9950-1C370C7F1988}" type="presOf" srcId="{3AC25142-77F0-4610-8097-A6CB19CB6A9F}" destId="{4E31B46D-85F8-4969-9D70-FB5B2C877A38}" srcOrd="0" destOrd="0" presId="urn:microsoft.com/office/officeart/2018/2/layout/IconVerticalSolidList"/>
    <dgm:cxn modelId="{0B4F842C-F8BB-4B98-BC1D-D255980BFD38}" srcId="{068B9BA7-70E6-4CF5-90EC-924E9AAB6A68}" destId="{3AC25142-77F0-4610-8097-A6CB19CB6A9F}" srcOrd="1" destOrd="0" parTransId="{F9DB62A7-28A4-4E57-9E67-852389AEA7A0}" sibTransId="{EF30FFBB-C0A1-49A4-8671-FD450EFE25E2}"/>
    <dgm:cxn modelId="{9A0C5036-0888-483F-8EA9-800C19FD1111}" type="presOf" srcId="{DF7F9D2B-89B8-47A3-820D-B46CC30FAD3B}" destId="{72D12F4B-2A93-42AB-8EC3-8AEC3ADB06C2}" srcOrd="0" destOrd="0" presId="urn:microsoft.com/office/officeart/2018/2/layout/IconVerticalSolidList"/>
    <dgm:cxn modelId="{B3D9889D-2233-40F0-B8C1-17534F0E6E74}" srcId="{068B9BA7-70E6-4CF5-90EC-924E9AAB6A68}" destId="{DF7F9D2B-89B8-47A3-820D-B46CC30FAD3B}" srcOrd="0" destOrd="0" parTransId="{8C92555B-1B76-4ABB-996B-088ED7423DCA}" sibTransId="{0374BA0F-6C58-4C9F-AD9B-EC2D9596230F}"/>
    <dgm:cxn modelId="{E49486F3-60BD-43FF-A49A-1D5723374427}" type="presOf" srcId="{068B9BA7-70E6-4CF5-90EC-924E9AAB6A68}" destId="{07762233-1BE5-447C-93D0-4575FA4E621A}" srcOrd="0" destOrd="0" presId="urn:microsoft.com/office/officeart/2018/2/layout/IconVerticalSolidList"/>
    <dgm:cxn modelId="{D12CF388-22A3-4476-9174-ED068EDA5356}" type="presParOf" srcId="{07762233-1BE5-447C-93D0-4575FA4E621A}" destId="{56EE5F5F-6B29-43A6-A23E-8D545580E3EA}" srcOrd="0" destOrd="0" presId="urn:microsoft.com/office/officeart/2018/2/layout/IconVerticalSolidList"/>
    <dgm:cxn modelId="{D0FD684C-A279-4A73-AB85-56C914EFB354}" type="presParOf" srcId="{56EE5F5F-6B29-43A6-A23E-8D545580E3EA}" destId="{62CB789E-5357-456A-84F8-6796C89476A2}" srcOrd="0" destOrd="0" presId="urn:microsoft.com/office/officeart/2018/2/layout/IconVerticalSolidList"/>
    <dgm:cxn modelId="{013BD31D-D463-4205-A2D8-112ACBED6600}" type="presParOf" srcId="{56EE5F5F-6B29-43A6-A23E-8D545580E3EA}" destId="{91E6BA45-70BB-464E-A2E3-48D79CA4C1F6}" srcOrd="1" destOrd="0" presId="urn:microsoft.com/office/officeart/2018/2/layout/IconVerticalSolidList"/>
    <dgm:cxn modelId="{A9C735D9-4345-4C78-BD58-CB116E5305E2}" type="presParOf" srcId="{56EE5F5F-6B29-43A6-A23E-8D545580E3EA}" destId="{4539D51C-5348-4E43-B982-A529783AED2C}" srcOrd="2" destOrd="0" presId="urn:microsoft.com/office/officeart/2018/2/layout/IconVerticalSolidList"/>
    <dgm:cxn modelId="{DE7627BF-5151-404C-A9E5-90299C260BD1}" type="presParOf" srcId="{56EE5F5F-6B29-43A6-A23E-8D545580E3EA}" destId="{72D12F4B-2A93-42AB-8EC3-8AEC3ADB06C2}" srcOrd="3" destOrd="0" presId="urn:microsoft.com/office/officeart/2018/2/layout/IconVerticalSolidList"/>
    <dgm:cxn modelId="{C9EC67E6-ABF6-4B63-B16F-CBC645779BFB}" type="presParOf" srcId="{07762233-1BE5-447C-93D0-4575FA4E621A}" destId="{7BF77D34-86F8-4577-BE49-D69F3B724A3B}" srcOrd="1" destOrd="0" presId="urn:microsoft.com/office/officeart/2018/2/layout/IconVerticalSolidList"/>
    <dgm:cxn modelId="{7E19BEF6-C0EE-4160-A7BD-48C2DB7ED835}" type="presParOf" srcId="{07762233-1BE5-447C-93D0-4575FA4E621A}" destId="{BE4E8FA9-8C81-4E2A-853D-DB7BE11C0348}" srcOrd="2" destOrd="0" presId="urn:microsoft.com/office/officeart/2018/2/layout/IconVerticalSolidList"/>
    <dgm:cxn modelId="{BF2C2AB2-2637-4DFB-9898-88D61D588F8E}" type="presParOf" srcId="{BE4E8FA9-8C81-4E2A-853D-DB7BE11C0348}" destId="{E4196D35-1E7E-41C3-8B74-B3E221CFE3EA}" srcOrd="0" destOrd="0" presId="urn:microsoft.com/office/officeart/2018/2/layout/IconVerticalSolidList"/>
    <dgm:cxn modelId="{ADEB3075-4C61-4BB2-A50C-D2B2D33804BC}" type="presParOf" srcId="{BE4E8FA9-8C81-4E2A-853D-DB7BE11C0348}" destId="{5D3FB12E-A66B-46A4-B51B-607AFF4DA76C}" srcOrd="1" destOrd="0" presId="urn:microsoft.com/office/officeart/2018/2/layout/IconVerticalSolidList"/>
    <dgm:cxn modelId="{B892C5E4-90CB-419D-AAA8-D622734DD598}" type="presParOf" srcId="{BE4E8FA9-8C81-4E2A-853D-DB7BE11C0348}" destId="{93B9F600-E1E8-46BD-AFD8-355848E24FE3}" srcOrd="2" destOrd="0" presId="urn:microsoft.com/office/officeart/2018/2/layout/IconVerticalSolidList"/>
    <dgm:cxn modelId="{AC0B3510-F9E7-4FA7-99DE-DB58FBD90D25}" type="presParOf" srcId="{BE4E8FA9-8C81-4E2A-853D-DB7BE11C0348}" destId="{4E31B46D-85F8-4969-9D70-FB5B2C877A3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2E34BFF-065D-4A3B-B4BD-1B8E45082E50}"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A7856C07-581B-4DB2-806F-A601EACA1B08}">
      <dgm:prSet/>
      <dgm:spPr/>
      <dgm:t>
        <a:bodyPr/>
        <a:lstStyle/>
        <a:p>
          <a:pPr>
            <a:lnSpc>
              <a:spcPct val="100000"/>
            </a:lnSpc>
            <a:defRPr cap="all"/>
          </a:pPr>
          <a:r>
            <a:rPr lang="en-US" dirty="0"/>
            <a:t>What is It?</a:t>
          </a:r>
        </a:p>
      </dgm:t>
    </dgm:pt>
    <dgm:pt modelId="{6D8C4C55-A22A-40A2-B59F-DD6E2A09BD07}" type="parTrans" cxnId="{AFA0537F-FEE3-433A-BEDD-8F4E33443EAC}">
      <dgm:prSet/>
      <dgm:spPr/>
      <dgm:t>
        <a:bodyPr/>
        <a:lstStyle/>
        <a:p>
          <a:endParaRPr lang="en-US"/>
        </a:p>
      </dgm:t>
    </dgm:pt>
    <dgm:pt modelId="{ED269905-3DF6-4270-A82D-F5040B811DD8}" type="sibTrans" cxnId="{AFA0537F-FEE3-433A-BEDD-8F4E33443EAC}">
      <dgm:prSet/>
      <dgm:spPr/>
      <dgm:t>
        <a:bodyPr/>
        <a:lstStyle/>
        <a:p>
          <a:endParaRPr lang="en-US"/>
        </a:p>
      </dgm:t>
    </dgm:pt>
    <dgm:pt modelId="{463522EB-9E09-488D-8ABD-68F6217C1960}">
      <dgm:prSet/>
      <dgm:spPr/>
      <dgm:t>
        <a:bodyPr/>
        <a:lstStyle/>
        <a:p>
          <a:pPr>
            <a:lnSpc>
              <a:spcPct val="100000"/>
            </a:lnSpc>
            <a:defRPr cap="all"/>
          </a:pPr>
          <a:r>
            <a:rPr lang="en-US" dirty="0"/>
            <a:t>Why Do we need it?</a:t>
          </a:r>
        </a:p>
      </dgm:t>
    </dgm:pt>
    <dgm:pt modelId="{482F7F27-99F7-4CE8-932D-7D08A5470D6B}" type="parTrans" cxnId="{3D5DAB79-2EB1-43C0-B7CB-937632140E5F}">
      <dgm:prSet/>
      <dgm:spPr/>
      <dgm:t>
        <a:bodyPr/>
        <a:lstStyle/>
        <a:p>
          <a:endParaRPr lang="en-US"/>
        </a:p>
      </dgm:t>
    </dgm:pt>
    <dgm:pt modelId="{5F3471AC-8DDA-42DB-8B89-862011B3EA50}" type="sibTrans" cxnId="{3D5DAB79-2EB1-43C0-B7CB-937632140E5F}">
      <dgm:prSet/>
      <dgm:spPr/>
      <dgm:t>
        <a:bodyPr/>
        <a:lstStyle/>
        <a:p>
          <a:endParaRPr lang="en-US"/>
        </a:p>
      </dgm:t>
    </dgm:pt>
    <dgm:pt modelId="{884DC972-F203-4231-A67F-8888BF3C1137}">
      <dgm:prSet/>
      <dgm:spPr/>
      <dgm:t>
        <a:bodyPr/>
        <a:lstStyle/>
        <a:p>
          <a:pPr>
            <a:lnSpc>
              <a:spcPct val="100000"/>
            </a:lnSpc>
            <a:defRPr cap="all"/>
          </a:pPr>
          <a:r>
            <a:rPr lang="en-US" dirty="0"/>
            <a:t>How do we use it?</a:t>
          </a:r>
        </a:p>
      </dgm:t>
    </dgm:pt>
    <dgm:pt modelId="{AC16597B-DE36-4FF8-A996-5C5C97573ABB}" type="parTrans" cxnId="{3B83752A-CA8B-47A6-B276-4C8C1EEED820}">
      <dgm:prSet/>
      <dgm:spPr/>
      <dgm:t>
        <a:bodyPr/>
        <a:lstStyle/>
        <a:p>
          <a:endParaRPr lang="en-US"/>
        </a:p>
      </dgm:t>
    </dgm:pt>
    <dgm:pt modelId="{8C2D6A6B-4BD4-46CC-8508-CB413C48E278}" type="sibTrans" cxnId="{3B83752A-CA8B-47A6-B276-4C8C1EEED820}">
      <dgm:prSet/>
      <dgm:spPr/>
      <dgm:t>
        <a:bodyPr/>
        <a:lstStyle/>
        <a:p>
          <a:endParaRPr lang="en-US"/>
        </a:p>
      </dgm:t>
    </dgm:pt>
    <dgm:pt modelId="{680D83CB-3FC5-46A2-9CC9-8546BB933021}" type="pres">
      <dgm:prSet presAssocID="{92E34BFF-065D-4A3B-B4BD-1B8E45082E50}" presName="root" presStyleCnt="0">
        <dgm:presLayoutVars>
          <dgm:dir/>
          <dgm:resizeHandles val="exact"/>
        </dgm:presLayoutVars>
      </dgm:prSet>
      <dgm:spPr/>
    </dgm:pt>
    <dgm:pt modelId="{F99A0AC9-735C-42AD-9F45-0F9C016DD7BC}" type="pres">
      <dgm:prSet presAssocID="{A7856C07-581B-4DB2-806F-A601EACA1B08}" presName="compNode" presStyleCnt="0"/>
      <dgm:spPr/>
    </dgm:pt>
    <dgm:pt modelId="{4B62F1D6-CF67-45E6-846F-C192C9E5A445}" type="pres">
      <dgm:prSet presAssocID="{A7856C07-581B-4DB2-806F-A601EACA1B08}" presName="iconBgRect" presStyleLbl="bgShp" presStyleIdx="0" presStyleCnt="3"/>
      <dgm:spPr/>
    </dgm:pt>
    <dgm:pt modelId="{68A0CB9A-65D7-4CED-B06E-F23C831BBF2F}" type="pres">
      <dgm:prSet presAssocID="{A7856C07-581B-4DB2-806F-A601EACA1B0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nger Print"/>
        </a:ext>
      </dgm:extLst>
    </dgm:pt>
    <dgm:pt modelId="{57B00988-F2DA-4642-84F3-3BE12FFFFD2C}" type="pres">
      <dgm:prSet presAssocID="{A7856C07-581B-4DB2-806F-A601EACA1B08}" presName="spaceRect" presStyleCnt="0"/>
      <dgm:spPr/>
    </dgm:pt>
    <dgm:pt modelId="{D28D2AA0-C674-4B79-8D0A-45C601232F82}" type="pres">
      <dgm:prSet presAssocID="{A7856C07-581B-4DB2-806F-A601EACA1B08}" presName="textRect" presStyleLbl="revTx" presStyleIdx="0" presStyleCnt="3">
        <dgm:presLayoutVars>
          <dgm:chMax val="1"/>
          <dgm:chPref val="1"/>
        </dgm:presLayoutVars>
      </dgm:prSet>
      <dgm:spPr/>
    </dgm:pt>
    <dgm:pt modelId="{BD7ADDE1-47FD-4001-9284-19A4B078CD5E}" type="pres">
      <dgm:prSet presAssocID="{ED269905-3DF6-4270-A82D-F5040B811DD8}" presName="sibTrans" presStyleCnt="0"/>
      <dgm:spPr/>
    </dgm:pt>
    <dgm:pt modelId="{E6CD51DC-5AF7-460F-ABFD-A56A96CE3E48}" type="pres">
      <dgm:prSet presAssocID="{463522EB-9E09-488D-8ABD-68F6217C1960}" presName="compNode" presStyleCnt="0"/>
      <dgm:spPr/>
    </dgm:pt>
    <dgm:pt modelId="{B12B78F1-2E55-4069-BDBB-91618C1948A5}" type="pres">
      <dgm:prSet presAssocID="{463522EB-9E09-488D-8ABD-68F6217C1960}" presName="iconBgRect" presStyleLbl="bgShp" presStyleIdx="1" presStyleCnt="3"/>
      <dgm:spPr/>
    </dgm:pt>
    <dgm:pt modelId="{996AADA5-3DDF-40E7-A941-FB2BD9F7B5CB}" type="pres">
      <dgm:prSet presAssocID="{463522EB-9E09-488D-8ABD-68F6217C1960}"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67D82299-5C46-4D55-9FDE-E85762195923}" type="pres">
      <dgm:prSet presAssocID="{463522EB-9E09-488D-8ABD-68F6217C1960}" presName="spaceRect" presStyleCnt="0"/>
      <dgm:spPr/>
    </dgm:pt>
    <dgm:pt modelId="{6CD5A689-164D-41DD-A12B-30C26764F4ED}" type="pres">
      <dgm:prSet presAssocID="{463522EB-9E09-488D-8ABD-68F6217C1960}" presName="textRect" presStyleLbl="revTx" presStyleIdx="1" presStyleCnt="3">
        <dgm:presLayoutVars>
          <dgm:chMax val="1"/>
          <dgm:chPref val="1"/>
        </dgm:presLayoutVars>
      </dgm:prSet>
      <dgm:spPr/>
    </dgm:pt>
    <dgm:pt modelId="{BEC941C6-5055-40D8-9178-1BF3373E6C6B}" type="pres">
      <dgm:prSet presAssocID="{5F3471AC-8DDA-42DB-8B89-862011B3EA50}" presName="sibTrans" presStyleCnt="0"/>
      <dgm:spPr/>
    </dgm:pt>
    <dgm:pt modelId="{3C0BCFA2-2A93-4C25-8074-F7A7D532D829}" type="pres">
      <dgm:prSet presAssocID="{884DC972-F203-4231-A67F-8888BF3C1137}" presName="compNode" presStyleCnt="0"/>
      <dgm:spPr/>
    </dgm:pt>
    <dgm:pt modelId="{CB4B059D-BECF-40CA-BFD2-3864A7223A06}" type="pres">
      <dgm:prSet presAssocID="{884DC972-F203-4231-A67F-8888BF3C1137}" presName="iconBgRect" presStyleLbl="bgShp" presStyleIdx="2" presStyleCnt="3"/>
      <dgm:spPr/>
    </dgm:pt>
    <dgm:pt modelId="{E50371AF-39BB-4C14-AF3A-8F06B5F791A2}" type="pres">
      <dgm:prSet presAssocID="{884DC972-F203-4231-A67F-8888BF3C1137}" presName="iconRect" presStyleLbl="node1" presStyleIdx="2"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Irritant"/>
        </a:ext>
      </dgm:extLst>
    </dgm:pt>
    <dgm:pt modelId="{5CFBE729-25F2-48E7-8428-DE1D1D23AF3B}" type="pres">
      <dgm:prSet presAssocID="{884DC972-F203-4231-A67F-8888BF3C1137}" presName="spaceRect" presStyleCnt="0"/>
      <dgm:spPr/>
    </dgm:pt>
    <dgm:pt modelId="{6946C672-9A60-4ADE-A035-CE32D9F26F99}" type="pres">
      <dgm:prSet presAssocID="{884DC972-F203-4231-A67F-8888BF3C1137}" presName="textRect" presStyleLbl="revTx" presStyleIdx="2" presStyleCnt="3">
        <dgm:presLayoutVars>
          <dgm:chMax val="1"/>
          <dgm:chPref val="1"/>
        </dgm:presLayoutVars>
      </dgm:prSet>
      <dgm:spPr/>
    </dgm:pt>
  </dgm:ptLst>
  <dgm:cxnLst>
    <dgm:cxn modelId="{3B83752A-CA8B-47A6-B276-4C8C1EEED820}" srcId="{92E34BFF-065D-4A3B-B4BD-1B8E45082E50}" destId="{884DC972-F203-4231-A67F-8888BF3C1137}" srcOrd="2" destOrd="0" parTransId="{AC16597B-DE36-4FF8-A996-5C5C97573ABB}" sibTransId="{8C2D6A6B-4BD4-46CC-8508-CB413C48E278}"/>
    <dgm:cxn modelId="{4C23AE40-F0DF-6E4F-A909-D16C2EF024FA}" type="presOf" srcId="{92E34BFF-065D-4A3B-B4BD-1B8E45082E50}" destId="{680D83CB-3FC5-46A2-9CC9-8546BB933021}" srcOrd="0" destOrd="0" presId="urn:microsoft.com/office/officeart/2018/5/layout/IconCircleLabelList"/>
    <dgm:cxn modelId="{152F465B-7552-C547-8120-5C310A4EC711}" type="presOf" srcId="{884DC972-F203-4231-A67F-8888BF3C1137}" destId="{6946C672-9A60-4ADE-A035-CE32D9F26F99}" srcOrd="0" destOrd="0" presId="urn:microsoft.com/office/officeart/2018/5/layout/IconCircleLabelList"/>
    <dgm:cxn modelId="{3D5DAB79-2EB1-43C0-B7CB-937632140E5F}" srcId="{92E34BFF-065D-4A3B-B4BD-1B8E45082E50}" destId="{463522EB-9E09-488D-8ABD-68F6217C1960}" srcOrd="1" destOrd="0" parTransId="{482F7F27-99F7-4CE8-932D-7D08A5470D6B}" sibTransId="{5F3471AC-8DDA-42DB-8B89-862011B3EA50}"/>
    <dgm:cxn modelId="{AFA0537F-FEE3-433A-BEDD-8F4E33443EAC}" srcId="{92E34BFF-065D-4A3B-B4BD-1B8E45082E50}" destId="{A7856C07-581B-4DB2-806F-A601EACA1B08}" srcOrd="0" destOrd="0" parTransId="{6D8C4C55-A22A-40A2-B59F-DD6E2A09BD07}" sibTransId="{ED269905-3DF6-4270-A82D-F5040B811DD8}"/>
    <dgm:cxn modelId="{54C97E97-B4F6-1549-BB7B-F5681C599153}" type="presOf" srcId="{463522EB-9E09-488D-8ABD-68F6217C1960}" destId="{6CD5A689-164D-41DD-A12B-30C26764F4ED}" srcOrd="0" destOrd="0" presId="urn:microsoft.com/office/officeart/2018/5/layout/IconCircleLabelList"/>
    <dgm:cxn modelId="{B2FBC4E2-9BAF-6047-961B-918068578AC6}" type="presOf" srcId="{A7856C07-581B-4DB2-806F-A601EACA1B08}" destId="{D28D2AA0-C674-4B79-8D0A-45C601232F82}" srcOrd="0" destOrd="0" presId="urn:microsoft.com/office/officeart/2018/5/layout/IconCircleLabelList"/>
    <dgm:cxn modelId="{53C627E1-95AE-434A-A944-81943F5F911F}" type="presParOf" srcId="{680D83CB-3FC5-46A2-9CC9-8546BB933021}" destId="{F99A0AC9-735C-42AD-9F45-0F9C016DD7BC}" srcOrd="0" destOrd="0" presId="urn:microsoft.com/office/officeart/2018/5/layout/IconCircleLabelList"/>
    <dgm:cxn modelId="{B11A80EA-BE06-D844-9420-D67D836D3B0F}" type="presParOf" srcId="{F99A0AC9-735C-42AD-9F45-0F9C016DD7BC}" destId="{4B62F1D6-CF67-45E6-846F-C192C9E5A445}" srcOrd="0" destOrd="0" presId="urn:microsoft.com/office/officeart/2018/5/layout/IconCircleLabelList"/>
    <dgm:cxn modelId="{E6D26D4E-7CAC-DB4F-8493-F457D366518B}" type="presParOf" srcId="{F99A0AC9-735C-42AD-9F45-0F9C016DD7BC}" destId="{68A0CB9A-65D7-4CED-B06E-F23C831BBF2F}" srcOrd="1" destOrd="0" presId="urn:microsoft.com/office/officeart/2018/5/layout/IconCircleLabelList"/>
    <dgm:cxn modelId="{8DD5ECAC-CEBF-B94A-9861-3607B3E36B69}" type="presParOf" srcId="{F99A0AC9-735C-42AD-9F45-0F9C016DD7BC}" destId="{57B00988-F2DA-4642-84F3-3BE12FFFFD2C}" srcOrd="2" destOrd="0" presId="urn:microsoft.com/office/officeart/2018/5/layout/IconCircleLabelList"/>
    <dgm:cxn modelId="{DDDE6A41-2734-1F4C-9231-A5DCE6ABF60C}" type="presParOf" srcId="{F99A0AC9-735C-42AD-9F45-0F9C016DD7BC}" destId="{D28D2AA0-C674-4B79-8D0A-45C601232F82}" srcOrd="3" destOrd="0" presId="urn:microsoft.com/office/officeart/2018/5/layout/IconCircleLabelList"/>
    <dgm:cxn modelId="{69E38961-5C67-984A-8BD3-C457F4DE9C62}" type="presParOf" srcId="{680D83CB-3FC5-46A2-9CC9-8546BB933021}" destId="{BD7ADDE1-47FD-4001-9284-19A4B078CD5E}" srcOrd="1" destOrd="0" presId="urn:microsoft.com/office/officeart/2018/5/layout/IconCircleLabelList"/>
    <dgm:cxn modelId="{044C91C0-D3A2-9342-BE02-C90DACE71A53}" type="presParOf" srcId="{680D83CB-3FC5-46A2-9CC9-8546BB933021}" destId="{E6CD51DC-5AF7-460F-ABFD-A56A96CE3E48}" srcOrd="2" destOrd="0" presId="urn:microsoft.com/office/officeart/2018/5/layout/IconCircleLabelList"/>
    <dgm:cxn modelId="{DF9A8B71-1A79-E641-981F-0084438CB6F7}" type="presParOf" srcId="{E6CD51DC-5AF7-460F-ABFD-A56A96CE3E48}" destId="{B12B78F1-2E55-4069-BDBB-91618C1948A5}" srcOrd="0" destOrd="0" presId="urn:microsoft.com/office/officeart/2018/5/layout/IconCircleLabelList"/>
    <dgm:cxn modelId="{0A4B363B-0FA9-A44A-830E-1CC58BB4ACAE}" type="presParOf" srcId="{E6CD51DC-5AF7-460F-ABFD-A56A96CE3E48}" destId="{996AADA5-3DDF-40E7-A941-FB2BD9F7B5CB}" srcOrd="1" destOrd="0" presId="urn:microsoft.com/office/officeart/2018/5/layout/IconCircleLabelList"/>
    <dgm:cxn modelId="{2ED028C0-D032-E345-B729-6AC1281373A0}" type="presParOf" srcId="{E6CD51DC-5AF7-460F-ABFD-A56A96CE3E48}" destId="{67D82299-5C46-4D55-9FDE-E85762195923}" srcOrd="2" destOrd="0" presId="urn:microsoft.com/office/officeart/2018/5/layout/IconCircleLabelList"/>
    <dgm:cxn modelId="{6CAE8FE2-3C43-4E4A-867B-FCE8B97DE8F8}" type="presParOf" srcId="{E6CD51DC-5AF7-460F-ABFD-A56A96CE3E48}" destId="{6CD5A689-164D-41DD-A12B-30C26764F4ED}" srcOrd="3" destOrd="0" presId="urn:microsoft.com/office/officeart/2018/5/layout/IconCircleLabelList"/>
    <dgm:cxn modelId="{7765B28A-C52F-A641-983E-FEC29FAACF39}" type="presParOf" srcId="{680D83CB-3FC5-46A2-9CC9-8546BB933021}" destId="{BEC941C6-5055-40D8-9178-1BF3373E6C6B}" srcOrd="3" destOrd="0" presId="urn:microsoft.com/office/officeart/2018/5/layout/IconCircleLabelList"/>
    <dgm:cxn modelId="{5C57032F-6D5F-7C43-962B-1B389B2BB92E}" type="presParOf" srcId="{680D83CB-3FC5-46A2-9CC9-8546BB933021}" destId="{3C0BCFA2-2A93-4C25-8074-F7A7D532D829}" srcOrd="4" destOrd="0" presId="urn:microsoft.com/office/officeart/2018/5/layout/IconCircleLabelList"/>
    <dgm:cxn modelId="{7A2313E5-BF12-3642-9109-003A94D93EB2}" type="presParOf" srcId="{3C0BCFA2-2A93-4C25-8074-F7A7D532D829}" destId="{CB4B059D-BECF-40CA-BFD2-3864A7223A06}" srcOrd="0" destOrd="0" presId="urn:microsoft.com/office/officeart/2018/5/layout/IconCircleLabelList"/>
    <dgm:cxn modelId="{3DADA087-360F-784F-8ABA-A59C9C57E79D}" type="presParOf" srcId="{3C0BCFA2-2A93-4C25-8074-F7A7D532D829}" destId="{E50371AF-39BB-4C14-AF3A-8F06B5F791A2}" srcOrd="1" destOrd="0" presId="urn:microsoft.com/office/officeart/2018/5/layout/IconCircleLabelList"/>
    <dgm:cxn modelId="{BEE683DB-ECB5-2B41-848A-EEC79C1201AB}" type="presParOf" srcId="{3C0BCFA2-2A93-4C25-8074-F7A7D532D829}" destId="{5CFBE729-25F2-48E7-8428-DE1D1D23AF3B}" srcOrd="2" destOrd="0" presId="urn:microsoft.com/office/officeart/2018/5/layout/IconCircleLabelList"/>
    <dgm:cxn modelId="{CB23CCB5-0E8F-4C4D-8FD5-74C219F79DF5}" type="presParOf" srcId="{3C0BCFA2-2A93-4C25-8074-F7A7D532D829}" destId="{6946C672-9A60-4ADE-A035-CE32D9F26F99}"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02920AD-7AF6-40B6-BB78-C01F894E750A}" type="doc">
      <dgm:prSet loTypeId="urn:microsoft.com/office/officeart/2018/5/layout/IconCircleLabel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6429EB2D-36B6-4CC9-8347-F1E9BEC4599C}">
      <dgm:prSet/>
      <dgm:spPr/>
      <dgm:t>
        <a:bodyPr/>
        <a:lstStyle/>
        <a:p>
          <a:pPr>
            <a:defRPr cap="all"/>
          </a:pPr>
          <a:r>
            <a:rPr lang="en-US" dirty="0"/>
            <a:t>It is a category of software that helps you manage files over time.</a:t>
          </a:r>
        </a:p>
      </dgm:t>
    </dgm:pt>
    <dgm:pt modelId="{DA41FA4F-EBAE-48A4-8A73-F3E65083E6C2}" type="parTrans" cxnId="{2C40D491-BBB3-4C08-A80F-C18E2B8C2CD9}">
      <dgm:prSet/>
      <dgm:spPr/>
      <dgm:t>
        <a:bodyPr/>
        <a:lstStyle/>
        <a:p>
          <a:endParaRPr lang="en-US"/>
        </a:p>
      </dgm:t>
    </dgm:pt>
    <dgm:pt modelId="{97043F83-C3BB-4F21-80DC-950C8D045BB2}" type="sibTrans" cxnId="{2C40D491-BBB3-4C08-A80F-C18E2B8C2CD9}">
      <dgm:prSet/>
      <dgm:spPr/>
      <dgm:t>
        <a:bodyPr/>
        <a:lstStyle/>
        <a:p>
          <a:endParaRPr lang="en-US"/>
        </a:p>
      </dgm:t>
    </dgm:pt>
    <dgm:pt modelId="{4D53FFB7-6FE8-4CFC-B021-CB97425D03A2}">
      <dgm:prSet/>
      <dgm:spPr/>
      <dgm:t>
        <a:bodyPr/>
        <a:lstStyle/>
        <a:p>
          <a:pPr>
            <a:defRPr cap="all"/>
          </a:pPr>
          <a:r>
            <a:rPr lang="en-US"/>
            <a:t>It tracks every modification to the files</a:t>
          </a:r>
        </a:p>
      </dgm:t>
    </dgm:pt>
    <dgm:pt modelId="{5C35C123-1A71-4DAB-84F7-94B80F264A22}" type="parTrans" cxnId="{1895020E-A261-45E7-9A1D-BA7F953675AB}">
      <dgm:prSet/>
      <dgm:spPr/>
      <dgm:t>
        <a:bodyPr/>
        <a:lstStyle/>
        <a:p>
          <a:endParaRPr lang="en-US"/>
        </a:p>
      </dgm:t>
    </dgm:pt>
    <dgm:pt modelId="{97D4A51F-C673-4D63-8F35-FF789AFA5A51}" type="sibTrans" cxnId="{1895020E-A261-45E7-9A1D-BA7F953675AB}">
      <dgm:prSet/>
      <dgm:spPr/>
      <dgm:t>
        <a:bodyPr/>
        <a:lstStyle/>
        <a:p>
          <a:endParaRPr lang="en-US"/>
        </a:p>
      </dgm:t>
    </dgm:pt>
    <dgm:pt modelId="{E493EEB3-DF76-4B23-BA43-AD0B6639F838}">
      <dgm:prSet/>
      <dgm:spPr/>
      <dgm:t>
        <a:bodyPr/>
        <a:lstStyle/>
        <a:p>
          <a:pPr>
            <a:defRPr cap="all"/>
          </a:pPr>
          <a:r>
            <a:rPr lang="en-US" dirty="0"/>
            <a:t>If mistakes are made or if files are deleted, they can be restored to their previous state.</a:t>
          </a:r>
        </a:p>
      </dgm:t>
    </dgm:pt>
    <dgm:pt modelId="{867D05B8-7034-4D42-B584-20A9E04355DE}" type="parTrans" cxnId="{9E606DD6-2C54-4C11-B574-DFC57B9737AF}">
      <dgm:prSet/>
      <dgm:spPr/>
      <dgm:t>
        <a:bodyPr/>
        <a:lstStyle/>
        <a:p>
          <a:endParaRPr lang="en-US"/>
        </a:p>
      </dgm:t>
    </dgm:pt>
    <dgm:pt modelId="{73362D64-8B43-4A49-B243-74C592BF4CCE}" type="sibTrans" cxnId="{9E606DD6-2C54-4C11-B574-DFC57B9737AF}">
      <dgm:prSet/>
      <dgm:spPr/>
      <dgm:t>
        <a:bodyPr/>
        <a:lstStyle/>
        <a:p>
          <a:endParaRPr lang="en-US"/>
        </a:p>
      </dgm:t>
    </dgm:pt>
    <dgm:pt modelId="{85198A6C-D092-48C5-A0D0-E8C875D1CFC5}" type="pres">
      <dgm:prSet presAssocID="{502920AD-7AF6-40B6-BB78-C01F894E750A}" presName="root" presStyleCnt="0">
        <dgm:presLayoutVars>
          <dgm:dir/>
          <dgm:resizeHandles val="exact"/>
        </dgm:presLayoutVars>
      </dgm:prSet>
      <dgm:spPr/>
    </dgm:pt>
    <dgm:pt modelId="{E6C9B510-5C7C-4BC5-8DE0-D54B2088EBA4}" type="pres">
      <dgm:prSet presAssocID="{6429EB2D-36B6-4CC9-8347-F1E9BEC4599C}" presName="compNode" presStyleCnt="0"/>
      <dgm:spPr/>
    </dgm:pt>
    <dgm:pt modelId="{599B8AE5-550D-49DA-9435-79596A417810}" type="pres">
      <dgm:prSet presAssocID="{6429EB2D-36B6-4CC9-8347-F1E9BEC4599C}" presName="iconBgRect" presStyleLbl="bgShp" presStyleIdx="0" presStyleCnt="3"/>
      <dgm:spPr/>
    </dgm:pt>
    <dgm:pt modelId="{A8D422B4-8D2A-42A4-96A7-8C6EF37A1DB0}" type="pres">
      <dgm:prSet presAssocID="{6429EB2D-36B6-4CC9-8347-F1E9BEC4599C}"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k"/>
        </a:ext>
      </dgm:extLst>
    </dgm:pt>
    <dgm:pt modelId="{88A1F9A6-6073-48CA-9C97-8F69D07E19C4}" type="pres">
      <dgm:prSet presAssocID="{6429EB2D-36B6-4CC9-8347-F1E9BEC4599C}" presName="spaceRect" presStyleCnt="0"/>
      <dgm:spPr/>
    </dgm:pt>
    <dgm:pt modelId="{2868759B-63E7-4DA0-99F5-2D9291DDBD89}" type="pres">
      <dgm:prSet presAssocID="{6429EB2D-36B6-4CC9-8347-F1E9BEC4599C}" presName="textRect" presStyleLbl="revTx" presStyleIdx="0" presStyleCnt="3">
        <dgm:presLayoutVars>
          <dgm:chMax val="1"/>
          <dgm:chPref val="1"/>
        </dgm:presLayoutVars>
      </dgm:prSet>
      <dgm:spPr/>
    </dgm:pt>
    <dgm:pt modelId="{3FF6483D-B83E-4ACC-96D5-DBEEE038EC24}" type="pres">
      <dgm:prSet presAssocID="{97043F83-C3BB-4F21-80DC-950C8D045BB2}" presName="sibTrans" presStyleCnt="0"/>
      <dgm:spPr/>
    </dgm:pt>
    <dgm:pt modelId="{2BB48320-2ED9-457B-9466-B5FB5B822195}" type="pres">
      <dgm:prSet presAssocID="{4D53FFB7-6FE8-4CFC-B021-CB97425D03A2}" presName="compNode" presStyleCnt="0"/>
      <dgm:spPr/>
    </dgm:pt>
    <dgm:pt modelId="{8FF70685-B078-443F-ADBA-770AD1F7C8E0}" type="pres">
      <dgm:prSet presAssocID="{4D53FFB7-6FE8-4CFC-B021-CB97425D03A2}" presName="iconBgRect" presStyleLbl="bgShp" presStyleIdx="1" presStyleCnt="3"/>
      <dgm:spPr/>
    </dgm:pt>
    <dgm:pt modelId="{C5CB85D1-7746-4520-92AE-57FB8CED197C}" type="pres">
      <dgm:prSet presAssocID="{4D53FFB7-6FE8-4CFC-B021-CB97425D03A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lowchart"/>
        </a:ext>
      </dgm:extLst>
    </dgm:pt>
    <dgm:pt modelId="{BE62B5A5-1B4B-4C64-96A3-266FFB0DF4C3}" type="pres">
      <dgm:prSet presAssocID="{4D53FFB7-6FE8-4CFC-B021-CB97425D03A2}" presName="spaceRect" presStyleCnt="0"/>
      <dgm:spPr/>
    </dgm:pt>
    <dgm:pt modelId="{E0A2B637-74FA-4904-89CD-C8DB01002290}" type="pres">
      <dgm:prSet presAssocID="{4D53FFB7-6FE8-4CFC-B021-CB97425D03A2}" presName="textRect" presStyleLbl="revTx" presStyleIdx="1" presStyleCnt="3">
        <dgm:presLayoutVars>
          <dgm:chMax val="1"/>
          <dgm:chPref val="1"/>
        </dgm:presLayoutVars>
      </dgm:prSet>
      <dgm:spPr/>
    </dgm:pt>
    <dgm:pt modelId="{CDA49097-BD0C-45FF-9766-736D52957DDB}" type="pres">
      <dgm:prSet presAssocID="{97D4A51F-C673-4D63-8F35-FF789AFA5A51}" presName="sibTrans" presStyleCnt="0"/>
      <dgm:spPr/>
    </dgm:pt>
    <dgm:pt modelId="{AB9BC7D1-6CA2-4C9B-8470-F755798A8F57}" type="pres">
      <dgm:prSet presAssocID="{E493EEB3-DF76-4B23-BA43-AD0B6639F838}" presName="compNode" presStyleCnt="0"/>
      <dgm:spPr/>
    </dgm:pt>
    <dgm:pt modelId="{FF7AED90-CABF-4625-BC7C-5ED240E7B336}" type="pres">
      <dgm:prSet presAssocID="{E493EEB3-DF76-4B23-BA43-AD0B6639F838}" presName="iconBgRect" presStyleLbl="bgShp" presStyleIdx="2" presStyleCnt="3"/>
      <dgm:spPr/>
    </dgm:pt>
    <dgm:pt modelId="{B3A19FA7-9AEC-4AE9-97F2-60687F068DCD}" type="pres">
      <dgm:prSet presAssocID="{E493EEB3-DF76-4B23-BA43-AD0B6639F838}"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Irritant"/>
        </a:ext>
      </dgm:extLst>
    </dgm:pt>
    <dgm:pt modelId="{731F8F3A-3D24-4086-90C5-8F0C718F11C6}" type="pres">
      <dgm:prSet presAssocID="{E493EEB3-DF76-4B23-BA43-AD0B6639F838}" presName="spaceRect" presStyleCnt="0"/>
      <dgm:spPr/>
    </dgm:pt>
    <dgm:pt modelId="{0D1C4E3C-0E6F-46C8-B6A0-A8EB173FBC4F}" type="pres">
      <dgm:prSet presAssocID="{E493EEB3-DF76-4B23-BA43-AD0B6639F838}" presName="textRect" presStyleLbl="revTx" presStyleIdx="2" presStyleCnt="3">
        <dgm:presLayoutVars>
          <dgm:chMax val="1"/>
          <dgm:chPref val="1"/>
        </dgm:presLayoutVars>
      </dgm:prSet>
      <dgm:spPr/>
    </dgm:pt>
  </dgm:ptLst>
  <dgm:cxnLst>
    <dgm:cxn modelId="{91874801-34AC-4E2F-B684-6226BEEF0BDA}" type="presOf" srcId="{6429EB2D-36B6-4CC9-8347-F1E9BEC4599C}" destId="{2868759B-63E7-4DA0-99F5-2D9291DDBD89}" srcOrd="0" destOrd="0" presId="urn:microsoft.com/office/officeart/2018/5/layout/IconCircleLabelList"/>
    <dgm:cxn modelId="{1895020E-A261-45E7-9A1D-BA7F953675AB}" srcId="{502920AD-7AF6-40B6-BB78-C01F894E750A}" destId="{4D53FFB7-6FE8-4CFC-B021-CB97425D03A2}" srcOrd="1" destOrd="0" parTransId="{5C35C123-1A71-4DAB-84F7-94B80F264A22}" sibTransId="{97D4A51F-C673-4D63-8F35-FF789AFA5A51}"/>
    <dgm:cxn modelId="{2C40D491-BBB3-4C08-A80F-C18E2B8C2CD9}" srcId="{502920AD-7AF6-40B6-BB78-C01F894E750A}" destId="{6429EB2D-36B6-4CC9-8347-F1E9BEC4599C}" srcOrd="0" destOrd="0" parTransId="{DA41FA4F-EBAE-48A4-8A73-F3E65083E6C2}" sibTransId="{97043F83-C3BB-4F21-80DC-950C8D045BB2}"/>
    <dgm:cxn modelId="{73F2CBA7-6561-4428-9BCF-1C71C0C1E2C7}" type="presOf" srcId="{502920AD-7AF6-40B6-BB78-C01F894E750A}" destId="{85198A6C-D092-48C5-A0D0-E8C875D1CFC5}" srcOrd="0" destOrd="0" presId="urn:microsoft.com/office/officeart/2018/5/layout/IconCircleLabelList"/>
    <dgm:cxn modelId="{4C41E8B7-C3B6-483F-A470-F91F627BB6D9}" type="presOf" srcId="{4D53FFB7-6FE8-4CFC-B021-CB97425D03A2}" destId="{E0A2B637-74FA-4904-89CD-C8DB01002290}" srcOrd="0" destOrd="0" presId="urn:microsoft.com/office/officeart/2018/5/layout/IconCircleLabelList"/>
    <dgm:cxn modelId="{9E606DD6-2C54-4C11-B574-DFC57B9737AF}" srcId="{502920AD-7AF6-40B6-BB78-C01F894E750A}" destId="{E493EEB3-DF76-4B23-BA43-AD0B6639F838}" srcOrd="2" destOrd="0" parTransId="{867D05B8-7034-4D42-B584-20A9E04355DE}" sibTransId="{73362D64-8B43-4A49-B243-74C592BF4CCE}"/>
    <dgm:cxn modelId="{44DD94E4-D733-4E90-A0FA-0617543262D9}" type="presOf" srcId="{E493EEB3-DF76-4B23-BA43-AD0B6639F838}" destId="{0D1C4E3C-0E6F-46C8-B6A0-A8EB173FBC4F}" srcOrd="0" destOrd="0" presId="urn:microsoft.com/office/officeart/2018/5/layout/IconCircleLabelList"/>
    <dgm:cxn modelId="{DD3BCD49-E621-44A7-8830-526F68E2B02D}" type="presParOf" srcId="{85198A6C-D092-48C5-A0D0-E8C875D1CFC5}" destId="{E6C9B510-5C7C-4BC5-8DE0-D54B2088EBA4}" srcOrd="0" destOrd="0" presId="urn:microsoft.com/office/officeart/2018/5/layout/IconCircleLabelList"/>
    <dgm:cxn modelId="{8276256C-A4D9-41CF-9D29-60D5900987BA}" type="presParOf" srcId="{E6C9B510-5C7C-4BC5-8DE0-D54B2088EBA4}" destId="{599B8AE5-550D-49DA-9435-79596A417810}" srcOrd="0" destOrd="0" presId="urn:microsoft.com/office/officeart/2018/5/layout/IconCircleLabelList"/>
    <dgm:cxn modelId="{49B1B8C6-3C7F-41FB-872F-5ADAD1DFD7FD}" type="presParOf" srcId="{E6C9B510-5C7C-4BC5-8DE0-D54B2088EBA4}" destId="{A8D422B4-8D2A-42A4-96A7-8C6EF37A1DB0}" srcOrd="1" destOrd="0" presId="urn:microsoft.com/office/officeart/2018/5/layout/IconCircleLabelList"/>
    <dgm:cxn modelId="{3395791A-6C12-4698-BA45-D8E738637D4D}" type="presParOf" srcId="{E6C9B510-5C7C-4BC5-8DE0-D54B2088EBA4}" destId="{88A1F9A6-6073-48CA-9C97-8F69D07E19C4}" srcOrd="2" destOrd="0" presId="urn:microsoft.com/office/officeart/2018/5/layout/IconCircleLabelList"/>
    <dgm:cxn modelId="{C4336A30-7522-449D-89D6-441A3FE6FE13}" type="presParOf" srcId="{E6C9B510-5C7C-4BC5-8DE0-D54B2088EBA4}" destId="{2868759B-63E7-4DA0-99F5-2D9291DDBD89}" srcOrd="3" destOrd="0" presId="urn:microsoft.com/office/officeart/2018/5/layout/IconCircleLabelList"/>
    <dgm:cxn modelId="{994126D0-EFA2-49ED-9A50-EBA2A4997EB7}" type="presParOf" srcId="{85198A6C-D092-48C5-A0D0-E8C875D1CFC5}" destId="{3FF6483D-B83E-4ACC-96D5-DBEEE038EC24}" srcOrd="1" destOrd="0" presId="urn:microsoft.com/office/officeart/2018/5/layout/IconCircleLabelList"/>
    <dgm:cxn modelId="{DDF63E01-7E52-4D77-8A20-B30398573A9D}" type="presParOf" srcId="{85198A6C-D092-48C5-A0D0-E8C875D1CFC5}" destId="{2BB48320-2ED9-457B-9466-B5FB5B822195}" srcOrd="2" destOrd="0" presId="urn:microsoft.com/office/officeart/2018/5/layout/IconCircleLabelList"/>
    <dgm:cxn modelId="{551CCB55-F9C4-4DEF-8F36-5F9FC1ED7C1F}" type="presParOf" srcId="{2BB48320-2ED9-457B-9466-B5FB5B822195}" destId="{8FF70685-B078-443F-ADBA-770AD1F7C8E0}" srcOrd="0" destOrd="0" presId="urn:microsoft.com/office/officeart/2018/5/layout/IconCircleLabelList"/>
    <dgm:cxn modelId="{F783A837-E849-4E76-A7E6-CAEEE5EE6E72}" type="presParOf" srcId="{2BB48320-2ED9-457B-9466-B5FB5B822195}" destId="{C5CB85D1-7746-4520-92AE-57FB8CED197C}" srcOrd="1" destOrd="0" presId="urn:microsoft.com/office/officeart/2018/5/layout/IconCircleLabelList"/>
    <dgm:cxn modelId="{4A8F0BF5-A346-46F5-9514-59B8FE1BDBD2}" type="presParOf" srcId="{2BB48320-2ED9-457B-9466-B5FB5B822195}" destId="{BE62B5A5-1B4B-4C64-96A3-266FFB0DF4C3}" srcOrd="2" destOrd="0" presId="urn:microsoft.com/office/officeart/2018/5/layout/IconCircleLabelList"/>
    <dgm:cxn modelId="{692AABBA-7DCF-4A46-9291-B28E90DD5715}" type="presParOf" srcId="{2BB48320-2ED9-457B-9466-B5FB5B822195}" destId="{E0A2B637-74FA-4904-89CD-C8DB01002290}" srcOrd="3" destOrd="0" presId="urn:microsoft.com/office/officeart/2018/5/layout/IconCircleLabelList"/>
    <dgm:cxn modelId="{EBA6BE09-DE13-449D-A1D6-D409FBD3E968}" type="presParOf" srcId="{85198A6C-D092-48C5-A0D0-E8C875D1CFC5}" destId="{CDA49097-BD0C-45FF-9766-736D52957DDB}" srcOrd="3" destOrd="0" presId="urn:microsoft.com/office/officeart/2018/5/layout/IconCircleLabelList"/>
    <dgm:cxn modelId="{29926FB1-9ECD-496A-9CCF-F2A5DCF25A45}" type="presParOf" srcId="{85198A6C-D092-48C5-A0D0-E8C875D1CFC5}" destId="{AB9BC7D1-6CA2-4C9B-8470-F755798A8F57}" srcOrd="4" destOrd="0" presId="urn:microsoft.com/office/officeart/2018/5/layout/IconCircleLabelList"/>
    <dgm:cxn modelId="{3937F5A9-0C61-46B1-A363-CACDEDE316C1}" type="presParOf" srcId="{AB9BC7D1-6CA2-4C9B-8470-F755798A8F57}" destId="{FF7AED90-CABF-4625-BC7C-5ED240E7B336}" srcOrd="0" destOrd="0" presId="urn:microsoft.com/office/officeart/2018/5/layout/IconCircleLabelList"/>
    <dgm:cxn modelId="{C481E802-3846-4786-B3FB-BAA24E325788}" type="presParOf" srcId="{AB9BC7D1-6CA2-4C9B-8470-F755798A8F57}" destId="{B3A19FA7-9AEC-4AE9-97F2-60687F068DCD}" srcOrd="1" destOrd="0" presId="urn:microsoft.com/office/officeart/2018/5/layout/IconCircleLabelList"/>
    <dgm:cxn modelId="{B3368799-3C69-4A9E-ACE0-B8E896032DEC}" type="presParOf" srcId="{AB9BC7D1-6CA2-4C9B-8470-F755798A8F57}" destId="{731F8F3A-3D24-4086-90C5-8F0C718F11C6}" srcOrd="2" destOrd="0" presId="urn:microsoft.com/office/officeart/2018/5/layout/IconCircleLabelList"/>
    <dgm:cxn modelId="{F869BA66-AC82-429C-8C43-7D4F1B503651}" type="presParOf" srcId="{AB9BC7D1-6CA2-4C9B-8470-F755798A8F57}" destId="{0D1C4E3C-0E6F-46C8-B6A0-A8EB173FBC4F}"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1509701E-46D5-4FCB-AAC5-8E4971D875AD}"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E9A74E7F-B729-4315-8B80-414E8E39B0AC}">
      <dgm:prSet/>
      <dgm:spPr/>
      <dgm:t>
        <a:bodyPr/>
        <a:lstStyle/>
        <a:p>
          <a:r>
            <a:rPr lang="en-US"/>
            <a:t>Git is a Popular Version Control System</a:t>
          </a:r>
        </a:p>
      </dgm:t>
    </dgm:pt>
    <dgm:pt modelId="{FBB9AF10-BAF9-4192-86A9-F1CF824E7804}" type="parTrans" cxnId="{93FD36A0-E7F1-4041-9B5D-7C5C7EC90AA2}">
      <dgm:prSet/>
      <dgm:spPr/>
      <dgm:t>
        <a:bodyPr/>
        <a:lstStyle/>
        <a:p>
          <a:endParaRPr lang="en-US"/>
        </a:p>
      </dgm:t>
    </dgm:pt>
    <dgm:pt modelId="{140DD922-26DC-4233-8BFB-AA864AAB89A2}" type="sibTrans" cxnId="{93FD36A0-E7F1-4041-9B5D-7C5C7EC90AA2}">
      <dgm:prSet/>
      <dgm:spPr/>
      <dgm:t>
        <a:bodyPr/>
        <a:lstStyle/>
        <a:p>
          <a:endParaRPr lang="en-US"/>
        </a:p>
      </dgm:t>
    </dgm:pt>
    <dgm:pt modelId="{6DAF51F6-AF86-465A-B634-487596FE0094}">
      <dgm:prSet/>
      <dgm:spPr/>
      <dgm:t>
        <a:bodyPr/>
        <a:lstStyle/>
        <a:p>
          <a:r>
            <a:rPr lang="en-US"/>
            <a:t>Repository - A location where files are stored</a:t>
          </a:r>
        </a:p>
      </dgm:t>
    </dgm:pt>
    <dgm:pt modelId="{FE2EC096-FF17-4A73-BCC4-4AC44466094D}" type="parTrans" cxnId="{9DFBCC77-CAB4-44D7-B0F9-44AF6A7A83A9}">
      <dgm:prSet/>
      <dgm:spPr/>
      <dgm:t>
        <a:bodyPr/>
        <a:lstStyle/>
        <a:p>
          <a:endParaRPr lang="en-US"/>
        </a:p>
      </dgm:t>
    </dgm:pt>
    <dgm:pt modelId="{53BD76D8-3328-4AD4-BC9B-22FD3B36F3D1}" type="sibTrans" cxnId="{9DFBCC77-CAB4-44D7-B0F9-44AF6A7A83A9}">
      <dgm:prSet/>
      <dgm:spPr/>
      <dgm:t>
        <a:bodyPr/>
        <a:lstStyle/>
        <a:p>
          <a:endParaRPr lang="en-US"/>
        </a:p>
      </dgm:t>
    </dgm:pt>
    <dgm:pt modelId="{FE82A5E9-F21B-4C94-827C-F0A73135B95A}">
      <dgm:prSet/>
      <dgm:spPr/>
      <dgm:t>
        <a:bodyPr/>
        <a:lstStyle/>
        <a:p>
          <a:r>
            <a:rPr lang="en-US"/>
            <a:t>Git Commands</a:t>
          </a:r>
        </a:p>
      </dgm:t>
    </dgm:pt>
    <dgm:pt modelId="{AA620165-89EF-406A-BB9E-2791F9175BEC}" type="parTrans" cxnId="{ABE260CE-D02F-4DB9-AC22-1F358CF8542C}">
      <dgm:prSet/>
      <dgm:spPr/>
      <dgm:t>
        <a:bodyPr/>
        <a:lstStyle/>
        <a:p>
          <a:endParaRPr lang="en-US"/>
        </a:p>
      </dgm:t>
    </dgm:pt>
    <dgm:pt modelId="{23670F87-0744-4FBD-9AC1-8D3AF0F9556F}" type="sibTrans" cxnId="{ABE260CE-D02F-4DB9-AC22-1F358CF8542C}">
      <dgm:prSet/>
      <dgm:spPr/>
      <dgm:t>
        <a:bodyPr/>
        <a:lstStyle/>
        <a:p>
          <a:endParaRPr lang="en-US"/>
        </a:p>
      </dgm:t>
    </dgm:pt>
    <dgm:pt modelId="{AF229C59-9544-4C70-BD8B-0EA367A76F68}">
      <dgm:prSet/>
      <dgm:spPr/>
      <dgm:t>
        <a:bodyPr/>
        <a:lstStyle/>
        <a:p>
          <a:r>
            <a:rPr lang="en-US"/>
            <a:t>git init – Initialize a git repositiory (repo)</a:t>
          </a:r>
        </a:p>
      </dgm:t>
    </dgm:pt>
    <dgm:pt modelId="{47E42D76-06CD-4337-86C7-2158335D8D3D}" type="parTrans" cxnId="{3201728C-4FD6-4DBE-8EB2-A2C9EFA9DAAD}">
      <dgm:prSet/>
      <dgm:spPr/>
      <dgm:t>
        <a:bodyPr/>
        <a:lstStyle/>
        <a:p>
          <a:endParaRPr lang="en-US"/>
        </a:p>
      </dgm:t>
    </dgm:pt>
    <dgm:pt modelId="{58FAE8B0-04C7-4DEF-8570-145A3BB8576C}" type="sibTrans" cxnId="{3201728C-4FD6-4DBE-8EB2-A2C9EFA9DAAD}">
      <dgm:prSet/>
      <dgm:spPr/>
      <dgm:t>
        <a:bodyPr/>
        <a:lstStyle/>
        <a:p>
          <a:endParaRPr lang="en-US"/>
        </a:p>
      </dgm:t>
    </dgm:pt>
    <dgm:pt modelId="{9A4C14DD-BEE1-4A1A-8097-029116EC2901}">
      <dgm:prSet/>
      <dgm:spPr/>
      <dgm:t>
        <a:bodyPr/>
        <a:lstStyle/>
        <a:p>
          <a:r>
            <a:rPr lang="en-US"/>
            <a:t>git clone – Copy a remote repo</a:t>
          </a:r>
        </a:p>
      </dgm:t>
    </dgm:pt>
    <dgm:pt modelId="{8B98DDE4-EC5A-4DCC-9539-50428798F222}" type="parTrans" cxnId="{614B8C24-F590-4774-86E5-7126353EE662}">
      <dgm:prSet/>
      <dgm:spPr/>
      <dgm:t>
        <a:bodyPr/>
        <a:lstStyle/>
        <a:p>
          <a:endParaRPr lang="en-US"/>
        </a:p>
      </dgm:t>
    </dgm:pt>
    <dgm:pt modelId="{6B4E32CA-EE55-4D4C-8416-76F6BA952352}" type="sibTrans" cxnId="{614B8C24-F590-4774-86E5-7126353EE662}">
      <dgm:prSet/>
      <dgm:spPr/>
      <dgm:t>
        <a:bodyPr/>
        <a:lstStyle/>
        <a:p>
          <a:endParaRPr lang="en-US"/>
        </a:p>
      </dgm:t>
    </dgm:pt>
    <dgm:pt modelId="{B6E8E560-E5A0-4D25-B964-3A1028294202}">
      <dgm:prSet/>
      <dgm:spPr/>
      <dgm:t>
        <a:bodyPr/>
        <a:lstStyle/>
        <a:p>
          <a:r>
            <a:rPr lang="en-US"/>
            <a:t>git status – Show the current state of the repository</a:t>
          </a:r>
        </a:p>
      </dgm:t>
    </dgm:pt>
    <dgm:pt modelId="{2039B3C1-049A-4289-83F9-9DE2975781B2}" type="parTrans" cxnId="{F02699CC-F113-478B-A73B-B6F02C657574}">
      <dgm:prSet/>
      <dgm:spPr/>
      <dgm:t>
        <a:bodyPr/>
        <a:lstStyle/>
        <a:p>
          <a:endParaRPr lang="en-US"/>
        </a:p>
      </dgm:t>
    </dgm:pt>
    <dgm:pt modelId="{78F69E4E-DA42-48C6-9C77-A1385E68F3F2}" type="sibTrans" cxnId="{F02699CC-F113-478B-A73B-B6F02C657574}">
      <dgm:prSet/>
      <dgm:spPr/>
      <dgm:t>
        <a:bodyPr/>
        <a:lstStyle/>
        <a:p>
          <a:endParaRPr lang="en-US"/>
        </a:p>
      </dgm:t>
    </dgm:pt>
    <dgm:pt modelId="{323FF071-9D8A-4B74-BE1B-EBA18EB92A70}">
      <dgm:prSet/>
      <dgm:spPr/>
      <dgm:t>
        <a:bodyPr/>
        <a:lstStyle/>
        <a:p>
          <a:r>
            <a:rPr lang="en-US"/>
            <a:t>git add – Add changes to a staging area</a:t>
          </a:r>
        </a:p>
      </dgm:t>
    </dgm:pt>
    <dgm:pt modelId="{5F0E685D-9F99-4BB5-88EE-0402C58B291C}" type="parTrans" cxnId="{6FC80AA4-1104-43C9-A211-90AA1E5C2311}">
      <dgm:prSet/>
      <dgm:spPr/>
      <dgm:t>
        <a:bodyPr/>
        <a:lstStyle/>
        <a:p>
          <a:endParaRPr lang="en-US"/>
        </a:p>
      </dgm:t>
    </dgm:pt>
    <dgm:pt modelId="{8CE05615-CD48-4275-BDCF-5CE945105469}" type="sibTrans" cxnId="{6FC80AA4-1104-43C9-A211-90AA1E5C2311}">
      <dgm:prSet/>
      <dgm:spPr/>
      <dgm:t>
        <a:bodyPr/>
        <a:lstStyle/>
        <a:p>
          <a:endParaRPr lang="en-US"/>
        </a:p>
      </dgm:t>
    </dgm:pt>
    <dgm:pt modelId="{83F89417-6AA5-4FD7-BFF9-6FE0D7DD9BA6}">
      <dgm:prSet/>
      <dgm:spPr/>
      <dgm:t>
        <a:bodyPr/>
        <a:lstStyle/>
        <a:p>
          <a:r>
            <a:rPr lang="en-US"/>
            <a:t>git commit – Save changes</a:t>
          </a:r>
        </a:p>
      </dgm:t>
    </dgm:pt>
    <dgm:pt modelId="{FE906E41-D054-4B6F-90CC-0E2E25B789B4}" type="parTrans" cxnId="{64EE2F00-3422-45AE-A1B1-B3168F14CB48}">
      <dgm:prSet/>
      <dgm:spPr/>
      <dgm:t>
        <a:bodyPr/>
        <a:lstStyle/>
        <a:p>
          <a:endParaRPr lang="en-US"/>
        </a:p>
      </dgm:t>
    </dgm:pt>
    <dgm:pt modelId="{DC7294B1-E7C9-41DA-8445-EB4C78795C57}" type="sibTrans" cxnId="{64EE2F00-3422-45AE-A1B1-B3168F14CB48}">
      <dgm:prSet/>
      <dgm:spPr/>
      <dgm:t>
        <a:bodyPr/>
        <a:lstStyle/>
        <a:p>
          <a:endParaRPr lang="en-US"/>
        </a:p>
      </dgm:t>
    </dgm:pt>
    <dgm:pt modelId="{EBBE5B43-87EA-43B5-80B1-9DF66683D9DC}">
      <dgm:prSet/>
      <dgm:spPr/>
      <dgm:t>
        <a:bodyPr/>
        <a:lstStyle/>
        <a:p>
          <a:r>
            <a:rPr lang="en-US" dirty="0"/>
            <a:t>git checkout – Switch between different copies of a repo</a:t>
          </a:r>
        </a:p>
      </dgm:t>
    </dgm:pt>
    <dgm:pt modelId="{46643C1C-63FE-4DF2-BC29-6194AEC23225}" type="parTrans" cxnId="{42DD9114-6EBC-4763-86E6-3484072500D8}">
      <dgm:prSet/>
      <dgm:spPr/>
      <dgm:t>
        <a:bodyPr/>
        <a:lstStyle/>
        <a:p>
          <a:endParaRPr lang="en-US"/>
        </a:p>
      </dgm:t>
    </dgm:pt>
    <dgm:pt modelId="{91D49506-F286-4F07-AF41-9635775266A8}" type="sibTrans" cxnId="{42DD9114-6EBC-4763-86E6-3484072500D8}">
      <dgm:prSet/>
      <dgm:spPr/>
      <dgm:t>
        <a:bodyPr/>
        <a:lstStyle/>
        <a:p>
          <a:endParaRPr lang="en-US"/>
        </a:p>
      </dgm:t>
    </dgm:pt>
    <dgm:pt modelId="{59F0EC6D-6F6D-474E-8C63-5356919979D4}">
      <dgm:prSet/>
      <dgm:spPr/>
      <dgm:t>
        <a:bodyPr/>
        <a:lstStyle/>
        <a:p>
          <a:r>
            <a:rPr lang="en-US" dirty="0"/>
            <a:t>git push – Send file changes to another remote repo (GITHUB)</a:t>
          </a:r>
        </a:p>
      </dgm:t>
    </dgm:pt>
    <dgm:pt modelId="{ED008269-A00B-408F-90E0-05553040EC2D}" type="parTrans" cxnId="{B722977D-A682-4695-A817-EE53E8AA24D2}">
      <dgm:prSet/>
      <dgm:spPr/>
      <dgm:t>
        <a:bodyPr/>
        <a:lstStyle/>
        <a:p>
          <a:endParaRPr lang="en-US"/>
        </a:p>
      </dgm:t>
    </dgm:pt>
    <dgm:pt modelId="{A0D02639-3525-4505-956B-8DB0F22F657F}" type="sibTrans" cxnId="{B722977D-A682-4695-A817-EE53E8AA24D2}">
      <dgm:prSet/>
      <dgm:spPr/>
      <dgm:t>
        <a:bodyPr/>
        <a:lstStyle/>
        <a:p>
          <a:endParaRPr lang="en-US"/>
        </a:p>
      </dgm:t>
    </dgm:pt>
    <dgm:pt modelId="{A25B05D9-8AD8-4759-B1C6-6A4EAE9D2FBA}">
      <dgm:prSet/>
      <dgm:spPr/>
      <dgm:t>
        <a:bodyPr/>
        <a:lstStyle/>
        <a:p>
          <a:r>
            <a:rPr lang="en-US"/>
            <a:t>git pull – Retrieve file changes from a remote repo (GITHUB)</a:t>
          </a:r>
        </a:p>
      </dgm:t>
    </dgm:pt>
    <dgm:pt modelId="{1DE8F72F-0A14-4106-9BBF-994CE962BED9}" type="parTrans" cxnId="{24ACDF61-51FA-4F90-B81D-C0FA590A897B}">
      <dgm:prSet/>
      <dgm:spPr/>
      <dgm:t>
        <a:bodyPr/>
        <a:lstStyle/>
        <a:p>
          <a:endParaRPr lang="en-US"/>
        </a:p>
      </dgm:t>
    </dgm:pt>
    <dgm:pt modelId="{00F029BA-80D6-4968-AE87-541999FD66F2}" type="sibTrans" cxnId="{24ACDF61-51FA-4F90-B81D-C0FA590A897B}">
      <dgm:prSet/>
      <dgm:spPr/>
      <dgm:t>
        <a:bodyPr/>
        <a:lstStyle/>
        <a:p>
          <a:endParaRPr lang="en-US"/>
        </a:p>
      </dgm:t>
    </dgm:pt>
    <dgm:pt modelId="{20805580-A58E-144A-B6EE-AB7E05929513}">
      <dgm:prSet/>
      <dgm:spPr/>
      <dgm:t>
        <a:bodyPr/>
        <a:lstStyle/>
        <a:p>
          <a:r>
            <a:rPr lang="en-US" dirty="0"/>
            <a:t>git branch – Create a copy of a repo</a:t>
          </a:r>
        </a:p>
      </dgm:t>
    </dgm:pt>
    <dgm:pt modelId="{689B104C-CC4A-764F-9AD6-40146FBAC74E}" type="parTrans" cxnId="{7113BA04-5BAE-5E4D-A8DA-DA7C827C5823}">
      <dgm:prSet/>
      <dgm:spPr/>
      <dgm:t>
        <a:bodyPr/>
        <a:lstStyle/>
        <a:p>
          <a:endParaRPr lang="en-US"/>
        </a:p>
      </dgm:t>
    </dgm:pt>
    <dgm:pt modelId="{26AC727F-B21E-C648-97DE-977C23E9E204}" type="sibTrans" cxnId="{7113BA04-5BAE-5E4D-A8DA-DA7C827C5823}">
      <dgm:prSet/>
      <dgm:spPr/>
      <dgm:t>
        <a:bodyPr/>
        <a:lstStyle/>
        <a:p>
          <a:endParaRPr lang="en-US"/>
        </a:p>
      </dgm:t>
    </dgm:pt>
    <dgm:pt modelId="{183E6BFA-9A9E-F94D-9858-1879FFD0A133}">
      <dgm:prSet/>
      <dgm:spPr/>
      <dgm:t>
        <a:bodyPr/>
        <a:lstStyle/>
        <a:p>
          <a:r>
            <a:rPr lang="en-US" dirty="0"/>
            <a:t>git merge – Combine changes from different copies of a repo</a:t>
          </a:r>
        </a:p>
      </dgm:t>
    </dgm:pt>
    <dgm:pt modelId="{541D25C0-0D17-684F-B080-9D3FB6ADC57F}" type="parTrans" cxnId="{092476D3-0506-9A4A-849F-0E9257A0CDA2}">
      <dgm:prSet/>
      <dgm:spPr/>
      <dgm:t>
        <a:bodyPr/>
        <a:lstStyle/>
        <a:p>
          <a:endParaRPr lang="en-US"/>
        </a:p>
      </dgm:t>
    </dgm:pt>
    <dgm:pt modelId="{17917679-72A2-B747-BD3E-847A0B8FAE1F}" type="sibTrans" cxnId="{092476D3-0506-9A4A-849F-0E9257A0CDA2}">
      <dgm:prSet/>
      <dgm:spPr/>
      <dgm:t>
        <a:bodyPr/>
        <a:lstStyle/>
        <a:p>
          <a:endParaRPr lang="en-US"/>
        </a:p>
      </dgm:t>
    </dgm:pt>
    <dgm:pt modelId="{AF460D63-1F65-0945-B78D-1DEA20F1F130}" type="pres">
      <dgm:prSet presAssocID="{1509701E-46D5-4FCB-AAC5-8E4971D875AD}" presName="linear" presStyleCnt="0">
        <dgm:presLayoutVars>
          <dgm:animLvl val="lvl"/>
          <dgm:resizeHandles val="exact"/>
        </dgm:presLayoutVars>
      </dgm:prSet>
      <dgm:spPr/>
    </dgm:pt>
    <dgm:pt modelId="{3DAF8DAA-CFCB-274A-93E1-DAC65B2A8B13}" type="pres">
      <dgm:prSet presAssocID="{E9A74E7F-B729-4315-8B80-414E8E39B0AC}" presName="parentText" presStyleLbl="node1" presStyleIdx="0" presStyleCnt="2">
        <dgm:presLayoutVars>
          <dgm:chMax val="0"/>
          <dgm:bulletEnabled val="1"/>
        </dgm:presLayoutVars>
      </dgm:prSet>
      <dgm:spPr/>
    </dgm:pt>
    <dgm:pt modelId="{E430834F-7F93-BE4D-B733-D317BB77836C}" type="pres">
      <dgm:prSet presAssocID="{E9A74E7F-B729-4315-8B80-414E8E39B0AC}" presName="childText" presStyleLbl="revTx" presStyleIdx="0" presStyleCnt="2">
        <dgm:presLayoutVars>
          <dgm:bulletEnabled val="1"/>
        </dgm:presLayoutVars>
      </dgm:prSet>
      <dgm:spPr/>
    </dgm:pt>
    <dgm:pt modelId="{B47F51AC-0C37-034F-BC34-42AA41580F76}" type="pres">
      <dgm:prSet presAssocID="{FE82A5E9-F21B-4C94-827C-F0A73135B95A}" presName="parentText" presStyleLbl="node1" presStyleIdx="1" presStyleCnt="2">
        <dgm:presLayoutVars>
          <dgm:chMax val="0"/>
          <dgm:bulletEnabled val="1"/>
        </dgm:presLayoutVars>
      </dgm:prSet>
      <dgm:spPr/>
    </dgm:pt>
    <dgm:pt modelId="{666F7105-F408-384F-B34E-75284B8D5B92}" type="pres">
      <dgm:prSet presAssocID="{FE82A5E9-F21B-4C94-827C-F0A73135B95A}" presName="childText" presStyleLbl="revTx" presStyleIdx="1" presStyleCnt="2">
        <dgm:presLayoutVars>
          <dgm:bulletEnabled val="1"/>
        </dgm:presLayoutVars>
      </dgm:prSet>
      <dgm:spPr/>
    </dgm:pt>
  </dgm:ptLst>
  <dgm:cxnLst>
    <dgm:cxn modelId="{64EE2F00-3422-45AE-A1B1-B3168F14CB48}" srcId="{FE82A5E9-F21B-4C94-827C-F0A73135B95A}" destId="{83F89417-6AA5-4FD7-BFF9-6FE0D7DD9BA6}" srcOrd="4" destOrd="0" parTransId="{FE906E41-D054-4B6F-90CC-0E2E25B789B4}" sibTransId="{DC7294B1-E7C9-41DA-8445-EB4C78795C57}"/>
    <dgm:cxn modelId="{7113BA04-5BAE-5E4D-A8DA-DA7C827C5823}" srcId="{FE82A5E9-F21B-4C94-827C-F0A73135B95A}" destId="{20805580-A58E-144A-B6EE-AB7E05929513}" srcOrd="5" destOrd="0" parTransId="{689B104C-CC4A-764F-9AD6-40146FBAC74E}" sibTransId="{26AC727F-B21E-C648-97DE-977C23E9E204}"/>
    <dgm:cxn modelId="{42DD9114-6EBC-4763-86E6-3484072500D8}" srcId="{FE82A5E9-F21B-4C94-827C-F0A73135B95A}" destId="{EBBE5B43-87EA-43B5-80B1-9DF66683D9DC}" srcOrd="6" destOrd="0" parTransId="{46643C1C-63FE-4DF2-BC29-6194AEC23225}" sibTransId="{91D49506-F286-4F07-AF41-9635775266A8}"/>
    <dgm:cxn modelId="{5F05AE21-AEE0-6F4F-8F4C-836912E44D5D}" type="presOf" srcId="{EBBE5B43-87EA-43B5-80B1-9DF66683D9DC}" destId="{666F7105-F408-384F-B34E-75284B8D5B92}" srcOrd="0" destOrd="6" presId="urn:microsoft.com/office/officeart/2005/8/layout/vList2"/>
    <dgm:cxn modelId="{614B8C24-F590-4774-86E5-7126353EE662}" srcId="{FE82A5E9-F21B-4C94-827C-F0A73135B95A}" destId="{9A4C14DD-BEE1-4A1A-8097-029116EC2901}" srcOrd="1" destOrd="0" parTransId="{8B98DDE4-EC5A-4DCC-9539-50428798F222}" sibTransId="{6B4E32CA-EE55-4D4C-8416-76F6BA952352}"/>
    <dgm:cxn modelId="{152A3834-E4FC-B54B-B3BF-C7FA231A418D}" type="presOf" srcId="{B6E8E560-E5A0-4D25-B964-3A1028294202}" destId="{666F7105-F408-384F-B34E-75284B8D5B92}" srcOrd="0" destOrd="2" presId="urn:microsoft.com/office/officeart/2005/8/layout/vList2"/>
    <dgm:cxn modelId="{561D533B-0E37-4F44-AC76-F740EAF70FA2}" type="presOf" srcId="{E9A74E7F-B729-4315-8B80-414E8E39B0AC}" destId="{3DAF8DAA-CFCB-274A-93E1-DAC65B2A8B13}" srcOrd="0" destOrd="0" presId="urn:microsoft.com/office/officeart/2005/8/layout/vList2"/>
    <dgm:cxn modelId="{4524A83C-230B-0441-9720-CAF993F46D47}" type="presOf" srcId="{183E6BFA-9A9E-F94D-9858-1879FFD0A133}" destId="{666F7105-F408-384F-B34E-75284B8D5B92}" srcOrd="0" destOrd="7" presId="urn:microsoft.com/office/officeart/2005/8/layout/vList2"/>
    <dgm:cxn modelId="{BE99053E-6420-1E42-B5F5-8EFE83B5086A}" type="presOf" srcId="{1509701E-46D5-4FCB-AAC5-8E4971D875AD}" destId="{AF460D63-1F65-0945-B78D-1DEA20F1F130}" srcOrd="0" destOrd="0" presId="urn:microsoft.com/office/officeart/2005/8/layout/vList2"/>
    <dgm:cxn modelId="{24ACDF61-51FA-4F90-B81D-C0FA590A897B}" srcId="{FE82A5E9-F21B-4C94-827C-F0A73135B95A}" destId="{A25B05D9-8AD8-4759-B1C6-6A4EAE9D2FBA}" srcOrd="9" destOrd="0" parTransId="{1DE8F72F-0A14-4106-9BBF-994CE962BED9}" sibTransId="{00F029BA-80D6-4968-AE87-541999FD66F2}"/>
    <dgm:cxn modelId="{3F86586A-C4E3-1A42-AA09-13F323EBF0D3}" type="presOf" srcId="{FE82A5E9-F21B-4C94-827C-F0A73135B95A}" destId="{B47F51AC-0C37-034F-BC34-42AA41580F76}" srcOrd="0" destOrd="0" presId="urn:microsoft.com/office/officeart/2005/8/layout/vList2"/>
    <dgm:cxn modelId="{44FD2976-5807-454A-B2C6-BCBED91CA839}" type="presOf" srcId="{20805580-A58E-144A-B6EE-AB7E05929513}" destId="{666F7105-F408-384F-B34E-75284B8D5B92}" srcOrd="0" destOrd="5" presId="urn:microsoft.com/office/officeart/2005/8/layout/vList2"/>
    <dgm:cxn modelId="{9DFBCC77-CAB4-44D7-B0F9-44AF6A7A83A9}" srcId="{E9A74E7F-B729-4315-8B80-414E8E39B0AC}" destId="{6DAF51F6-AF86-465A-B634-487596FE0094}" srcOrd="0" destOrd="0" parTransId="{FE2EC096-FF17-4A73-BCC4-4AC44466094D}" sibTransId="{53BD76D8-3328-4AD4-BC9B-22FD3B36F3D1}"/>
    <dgm:cxn modelId="{B722977D-A682-4695-A817-EE53E8AA24D2}" srcId="{FE82A5E9-F21B-4C94-827C-F0A73135B95A}" destId="{59F0EC6D-6F6D-474E-8C63-5356919979D4}" srcOrd="8" destOrd="0" parTransId="{ED008269-A00B-408F-90E0-05553040EC2D}" sibTransId="{A0D02639-3525-4505-956B-8DB0F22F657F}"/>
    <dgm:cxn modelId="{3201728C-4FD6-4DBE-8EB2-A2C9EFA9DAAD}" srcId="{FE82A5E9-F21B-4C94-827C-F0A73135B95A}" destId="{AF229C59-9544-4C70-BD8B-0EA367A76F68}" srcOrd="0" destOrd="0" parTransId="{47E42D76-06CD-4337-86C7-2158335D8D3D}" sibTransId="{58FAE8B0-04C7-4DEF-8570-145A3BB8576C}"/>
    <dgm:cxn modelId="{93FD36A0-E7F1-4041-9B5D-7C5C7EC90AA2}" srcId="{1509701E-46D5-4FCB-AAC5-8E4971D875AD}" destId="{E9A74E7F-B729-4315-8B80-414E8E39B0AC}" srcOrd="0" destOrd="0" parTransId="{FBB9AF10-BAF9-4192-86A9-F1CF824E7804}" sibTransId="{140DD922-26DC-4233-8BFB-AA864AAB89A2}"/>
    <dgm:cxn modelId="{6FC80AA4-1104-43C9-A211-90AA1E5C2311}" srcId="{FE82A5E9-F21B-4C94-827C-F0A73135B95A}" destId="{323FF071-9D8A-4B74-BE1B-EBA18EB92A70}" srcOrd="3" destOrd="0" parTransId="{5F0E685D-9F99-4BB5-88EE-0402C58B291C}" sibTransId="{8CE05615-CD48-4275-BDCF-5CE945105469}"/>
    <dgm:cxn modelId="{9F9F8BA4-A4A3-C140-81DD-E74CD569B85B}" type="presOf" srcId="{A25B05D9-8AD8-4759-B1C6-6A4EAE9D2FBA}" destId="{666F7105-F408-384F-B34E-75284B8D5B92}" srcOrd="0" destOrd="9" presId="urn:microsoft.com/office/officeart/2005/8/layout/vList2"/>
    <dgm:cxn modelId="{5414D4A8-D1E7-9D40-BA7A-85A89C2DB7A4}" type="presOf" srcId="{59F0EC6D-6F6D-474E-8C63-5356919979D4}" destId="{666F7105-F408-384F-B34E-75284B8D5B92}" srcOrd="0" destOrd="8" presId="urn:microsoft.com/office/officeart/2005/8/layout/vList2"/>
    <dgm:cxn modelId="{3E187DB8-D8D2-AA44-87A0-C4C198269F7D}" type="presOf" srcId="{9A4C14DD-BEE1-4A1A-8097-029116EC2901}" destId="{666F7105-F408-384F-B34E-75284B8D5B92}" srcOrd="0" destOrd="1" presId="urn:microsoft.com/office/officeart/2005/8/layout/vList2"/>
    <dgm:cxn modelId="{B3CA27C3-9D67-D54F-951C-BCEC33021A63}" type="presOf" srcId="{6DAF51F6-AF86-465A-B634-487596FE0094}" destId="{E430834F-7F93-BE4D-B733-D317BB77836C}" srcOrd="0" destOrd="0" presId="urn:microsoft.com/office/officeart/2005/8/layout/vList2"/>
    <dgm:cxn modelId="{F02699CC-F113-478B-A73B-B6F02C657574}" srcId="{FE82A5E9-F21B-4C94-827C-F0A73135B95A}" destId="{B6E8E560-E5A0-4D25-B964-3A1028294202}" srcOrd="2" destOrd="0" parTransId="{2039B3C1-049A-4289-83F9-9DE2975781B2}" sibTransId="{78F69E4E-DA42-48C6-9C77-A1385E68F3F2}"/>
    <dgm:cxn modelId="{ABE260CE-D02F-4DB9-AC22-1F358CF8542C}" srcId="{1509701E-46D5-4FCB-AAC5-8E4971D875AD}" destId="{FE82A5E9-F21B-4C94-827C-F0A73135B95A}" srcOrd="1" destOrd="0" parTransId="{AA620165-89EF-406A-BB9E-2791F9175BEC}" sibTransId="{23670F87-0744-4FBD-9AC1-8D3AF0F9556F}"/>
    <dgm:cxn modelId="{092476D3-0506-9A4A-849F-0E9257A0CDA2}" srcId="{FE82A5E9-F21B-4C94-827C-F0A73135B95A}" destId="{183E6BFA-9A9E-F94D-9858-1879FFD0A133}" srcOrd="7" destOrd="0" parTransId="{541D25C0-0D17-684F-B080-9D3FB6ADC57F}" sibTransId="{17917679-72A2-B747-BD3E-847A0B8FAE1F}"/>
    <dgm:cxn modelId="{511285EB-AAB8-5E41-B01D-4AE2AA0A64FA}" type="presOf" srcId="{323FF071-9D8A-4B74-BE1B-EBA18EB92A70}" destId="{666F7105-F408-384F-B34E-75284B8D5B92}" srcOrd="0" destOrd="3" presId="urn:microsoft.com/office/officeart/2005/8/layout/vList2"/>
    <dgm:cxn modelId="{C8381EEC-B9FF-4041-9A0A-A9CAE45425E6}" type="presOf" srcId="{83F89417-6AA5-4FD7-BFF9-6FE0D7DD9BA6}" destId="{666F7105-F408-384F-B34E-75284B8D5B92}" srcOrd="0" destOrd="4" presId="urn:microsoft.com/office/officeart/2005/8/layout/vList2"/>
    <dgm:cxn modelId="{56C80CFF-796D-DA41-9D53-CE8D2855A566}" type="presOf" srcId="{AF229C59-9544-4C70-BD8B-0EA367A76F68}" destId="{666F7105-F408-384F-B34E-75284B8D5B92}" srcOrd="0" destOrd="0" presId="urn:microsoft.com/office/officeart/2005/8/layout/vList2"/>
    <dgm:cxn modelId="{FAE04B0D-AF43-5447-9B68-B38A56B7370B}" type="presParOf" srcId="{AF460D63-1F65-0945-B78D-1DEA20F1F130}" destId="{3DAF8DAA-CFCB-274A-93E1-DAC65B2A8B13}" srcOrd="0" destOrd="0" presId="urn:microsoft.com/office/officeart/2005/8/layout/vList2"/>
    <dgm:cxn modelId="{07CE4B64-06A5-1D4A-B7FD-323B6F834008}" type="presParOf" srcId="{AF460D63-1F65-0945-B78D-1DEA20F1F130}" destId="{E430834F-7F93-BE4D-B733-D317BB77836C}" srcOrd="1" destOrd="0" presId="urn:microsoft.com/office/officeart/2005/8/layout/vList2"/>
    <dgm:cxn modelId="{40DB403E-E9C8-3347-9ED3-76D77A58060E}" type="presParOf" srcId="{AF460D63-1F65-0945-B78D-1DEA20F1F130}" destId="{B47F51AC-0C37-034F-BC34-42AA41580F76}" srcOrd="2" destOrd="0" presId="urn:microsoft.com/office/officeart/2005/8/layout/vList2"/>
    <dgm:cxn modelId="{112C3D26-47BB-5F49-95E0-2183D103C832}" type="presParOf" srcId="{AF460D63-1F65-0945-B78D-1DEA20F1F130}" destId="{666F7105-F408-384F-B34E-75284B8D5B92}"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348767C-AF01-47FA-B492-FBF2E8A24AA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2362C7DA-BEC6-4591-A827-D619386E510C}">
      <dgm:prSet/>
      <dgm:spPr/>
      <dgm:t>
        <a:bodyPr/>
        <a:lstStyle/>
        <a:p>
          <a:r>
            <a:rPr lang="en-US"/>
            <a:t>any .py file can also be referred to as a "Python module"</a:t>
          </a:r>
        </a:p>
      </dgm:t>
    </dgm:pt>
    <dgm:pt modelId="{F0F545D5-A9CC-4D33-9B11-DAC7B3C14CC8}" type="parTrans" cxnId="{C3E94F21-E0B1-453B-99FB-D83F659102D9}">
      <dgm:prSet/>
      <dgm:spPr/>
      <dgm:t>
        <a:bodyPr/>
        <a:lstStyle/>
        <a:p>
          <a:endParaRPr lang="en-US"/>
        </a:p>
      </dgm:t>
    </dgm:pt>
    <dgm:pt modelId="{05D4CF7F-D11F-4C1D-92F3-D443F249BFE5}" type="sibTrans" cxnId="{C3E94F21-E0B1-453B-99FB-D83F659102D9}">
      <dgm:prSet/>
      <dgm:spPr/>
      <dgm:t>
        <a:bodyPr/>
        <a:lstStyle/>
        <a:p>
          <a:endParaRPr lang="en-US"/>
        </a:p>
      </dgm:t>
    </dgm:pt>
    <dgm:pt modelId="{BDC9130F-236C-45B3-9770-94663AF63A26}">
      <dgm:prSet/>
      <dgm:spPr/>
      <dgm:t>
        <a:bodyPr/>
        <a:lstStyle/>
        <a:p>
          <a:r>
            <a:rPr lang="en-US"/>
            <a:t>modules can be imported using one of four styles of import syntax. here's one of them</a:t>
          </a:r>
        </a:p>
      </dgm:t>
    </dgm:pt>
    <dgm:pt modelId="{11E7203F-8A62-487F-AD6A-A99596D4859B}" type="parTrans" cxnId="{83021A5C-FA4E-421D-9347-7AC4493CA146}">
      <dgm:prSet/>
      <dgm:spPr/>
      <dgm:t>
        <a:bodyPr/>
        <a:lstStyle/>
        <a:p>
          <a:endParaRPr lang="en-US"/>
        </a:p>
      </dgm:t>
    </dgm:pt>
    <dgm:pt modelId="{C3585FC0-B6AC-4619-AE72-33930B28CC0A}" type="sibTrans" cxnId="{83021A5C-FA4E-421D-9347-7AC4493CA146}">
      <dgm:prSet/>
      <dgm:spPr/>
      <dgm:t>
        <a:bodyPr/>
        <a:lstStyle/>
        <a:p>
          <a:endParaRPr lang="en-US"/>
        </a:p>
      </dgm:t>
    </dgm:pt>
    <dgm:pt modelId="{52F78B5D-70D9-4799-A48B-1471594FD0F8}">
      <dgm:prSet/>
      <dgm:spPr/>
      <dgm:t>
        <a:bodyPr/>
        <a:lstStyle/>
        <a:p>
          <a:r>
            <a:rPr lang="en-US"/>
            <a:t>the list of modules already accessible to any vanilla Python installation because they are in the stdlib are listed online at </a:t>
          </a:r>
          <a:r>
            <a:rPr lang="en-US">
              <a:hlinkClick xmlns:r="http://schemas.openxmlformats.org/officeDocument/2006/relationships" r:id="rId1"/>
            </a:rPr>
            <a:t>https://docs.python.org/3/library/</a:t>
          </a:r>
          <a:r>
            <a:rPr lang="en-US"/>
            <a:t> ⇢</a:t>
          </a:r>
        </a:p>
      </dgm:t>
    </dgm:pt>
    <dgm:pt modelId="{B12E1B95-76A8-4747-B8A4-4D312A368CC5}" type="parTrans" cxnId="{36EC8E35-A1C2-4909-8B88-5DECED34AA01}">
      <dgm:prSet/>
      <dgm:spPr/>
      <dgm:t>
        <a:bodyPr/>
        <a:lstStyle/>
        <a:p>
          <a:endParaRPr lang="en-US"/>
        </a:p>
      </dgm:t>
    </dgm:pt>
    <dgm:pt modelId="{E8FCE282-8781-4CC3-AE8D-6ACE3D0EC356}" type="sibTrans" cxnId="{36EC8E35-A1C2-4909-8B88-5DECED34AA01}">
      <dgm:prSet/>
      <dgm:spPr/>
      <dgm:t>
        <a:bodyPr/>
        <a:lstStyle/>
        <a:p>
          <a:endParaRPr lang="en-US"/>
        </a:p>
      </dgm:t>
    </dgm:pt>
    <dgm:pt modelId="{75D310CB-50CE-44B3-B7CE-2879A3CBDA8C}">
      <dgm:prSet/>
      <dgm:spPr/>
      <dgm:t>
        <a:bodyPr/>
        <a:lstStyle/>
        <a:p>
          <a:r>
            <a:rPr lang="en-US"/>
            <a:t>importing a module makes its code definitions accessible in whatever environment they are being imported to</a:t>
          </a:r>
        </a:p>
      </dgm:t>
    </dgm:pt>
    <dgm:pt modelId="{EB57C524-1C5A-4721-875C-8B5B89441D79}" type="parTrans" cxnId="{7389A905-6BD8-42BF-901F-3248F84C5151}">
      <dgm:prSet/>
      <dgm:spPr/>
      <dgm:t>
        <a:bodyPr/>
        <a:lstStyle/>
        <a:p>
          <a:endParaRPr lang="en-US"/>
        </a:p>
      </dgm:t>
    </dgm:pt>
    <dgm:pt modelId="{698BD5D6-B99B-4E23-8927-530EAA69D961}" type="sibTrans" cxnId="{7389A905-6BD8-42BF-901F-3248F84C5151}">
      <dgm:prSet/>
      <dgm:spPr/>
      <dgm:t>
        <a:bodyPr/>
        <a:lstStyle/>
        <a:p>
          <a:endParaRPr lang="en-US"/>
        </a:p>
      </dgm:t>
    </dgm:pt>
    <dgm:pt modelId="{71EA592F-A4D9-4F1E-A627-004148E8E29A}" type="pres">
      <dgm:prSet presAssocID="{9348767C-AF01-47FA-B492-FBF2E8A24AA5}" presName="root" presStyleCnt="0">
        <dgm:presLayoutVars>
          <dgm:dir/>
          <dgm:resizeHandles val="exact"/>
        </dgm:presLayoutVars>
      </dgm:prSet>
      <dgm:spPr/>
    </dgm:pt>
    <dgm:pt modelId="{66989F30-77EA-4039-9B18-65394E1B444C}" type="pres">
      <dgm:prSet presAssocID="{2362C7DA-BEC6-4591-A827-D619386E510C}" presName="compNode" presStyleCnt="0"/>
      <dgm:spPr/>
    </dgm:pt>
    <dgm:pt modelId="{ED4C4B7C-1598-4AAD-9158-F9161F4DF0A9}" type="pres">
      <dgm:prSet presAssocID="{2362C7DA-BEC6-4591-A827-D619386E510C}" presName="bgRect" presStyleLbl="bgShp" presStyleIdx="0" presStyleCnt="4"/>
      <dgm:spPr/>
    </dgm:pt>
    <dgm:pt modelId="{BFC1ED6D-97FD-4B65-93B3-7A1AAA60C8C0}" type="pres">
      <dgm:prSet presAssocID="{2362C7DA-BEC6-4591-A827-D619386E510C}" presName="iconRect" presStyleLbl="node1" presStyleIdx="0"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Processor"/>
        </a:ext>
      </dgm:extLst>
    </dgm:pt>
    <dgm:pt modelId="{4209C837-C49C-41B4-9A52-1ACCABA5C136}" type="pres">
      <dgm:prSet presAssocID="{2362C7DA-BEC6-4591-A827-D619386E510C}" presName="spaceRect" presStyleCnt="0"/>
      <dgm:spPr/>
    </dgm:pt>
    <dgm:pt modelId="{A08EA9A7-E46A-4EFE-A0FB-1AC085ADA042}" type="pres">
      <dgm:prSet presAssocID="{2362C7DA-BEC6-4591-A827-D619386E510C}" presName="parTx" presStyleLbl="revTx" presStyleIdx="0" presStyleCnt="4">
        <dgm:presLayoutVars>
          <dgm:chMax val="0"/>
          <dgm:chPref val="0"/>
        </dgm:presLayoutVars>
      </dgm:prSet>
      <dgm:spPr/>
    </dgm:pt>
    <dgm:pt modelId="{5D448072-3591-434B-BE96-33AA13DF1BA6}" type="pres">
      <dgm:prSet presAssocID="{05D4CF7F-D11F-4C1D-92F3-D443F249BFE5}" presName="sibTrans" presStyleCnt="0"/>
      <dgm:spPr/>
    </dgm:pt>
    <dgm:pt modelId="{4312C36F-C5EB-4A3C-8CEA-09BC7E317F52}" type="pres">
      <dgm:prSet presAssocID="{BDC9130F-236C-45B3-9770-94663AF63A26}" presName="compNode" presStyleCnt="0"/>
      <dgm:spPr/>
    </dgm:pt>
    <dgm:pt modelId="{8E0D3911-42B0-46AA-8526-A2B1DDF85FB7}" type="pres">
      <dgm:prSet presAssocID="{BDC9130F-236C-45B3-9770-94663AF63A26}" presName="bgRect" presStyleLbl="bgShp" presStyleIdx="1" presStyleCnt="4"/>
      <dgm:spPr/>
    </dgm:pt>
    <dgm:pt modelId="{B92259E7-BE6D-477E-A704-06BB0DA1DE62}" type="pres">
      <dgm:prSet presAssocID="{BDC9130F-236C-45B3-9770-94663AF63A26}"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Flowchart"/>
        </a:ext>
      </dgm:extLst>
    </dgm:pt>
    <dgm:pt modelId="{7416F659-3CEB-45AA-834B-F93A39C8401C}" type="pres">
      <dgm:prSet presAssocID="{BDC9130F-236C-45B3-9770-94663AF63A26}" presName="spaceRect" presStyleCnt="0"/>
      <dgm:spPr/>
    </dgm:pt>
    <dgm:pt modelId="{A3A36F12-1F35-4CD8-8951-504D196E9C9F}" type="pres">
      <dgm:prSet presAssocID="{BDC9130F-236C-45B3-9770-94663AF63A26}" presName="parTx" presStyleLbl="revTx" presStyleIdx="1" presStyleCnt="4">
        <dgm:presLayoutVars>
          <dgm:chMax val="0"/>
          <dgm:chPref val="0"/>
        </dgm:presLayoutVars>
      </dgm:prSet>
      <dgm:spPr/>
    </dgm:pt>
    <dgm:pt modelId="{DC4CE423-179B-4223-AB34-80C9D126E886}" type="pres">
      <dgm:prSet presAssocID="{C3585FC0-B6AC-4619-AE72-33930B28CC0A}" presName="sibTrans" presStyleCnt="0"/>
      <dgm:spPr/>
    </dgm:pt>
    <dgm:pt modelId="{0FBA82A0-7B9F-4462-8E60-C572F9A07AFB}" type="pres">
      <dgm:prSet presAssocID="{52F78B5D-70D9-4799-A48B-1471594FD0F8}" presName="compNode" presStyleCnt="0"/>
      <dgm:spPr/>
    </dgm:pt>
    <dgm:pt modelId="{F3DC78DA-BB36-4346-83F5-5B8D8D679347}" type="pres">
      <dgm:prSet presAssocID="{52F78B5D-70D9-4799-A48B-1471594FD0F8}" presName="bgRect" presStyleLbl="bgShp" presStyleIdx="2" presStyleCnt="4"/>
      <dgm:spPr/>
    </dgm:pt>
    <dgm:pt modelId="{82B944B4-30F4-478F-9AE1-4D7A49F8ED44}" type="pres">
      <dgm:prSet presAssocID="{52F78B5D-70D9-4799-A48B-1471594FD0F8}"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Caterpillar"/>
        </a:ext>
      </dgm:extLst>
    </dgm:pt>
    <dgm:pt modelId="{BC97D58D-32CD-4621-96B5-7D04CD79EB52}" type="pres">
      <dgm:prSet presAssocID="{52F78B5D-70D9-4799-A48B-1471594FD0F8}" presName="spaceRect" presStyleCnt="0"/>
      <dgm:spPr/>
    </dgm:pt>
    <dgm:pt modelId="{9187CD5C-C5FB-46E6-A789-03FA0559356F}" type="pres">
      <dgm:prSet presAssocID="{52F78B5D-70D9-4799-A48B-1471594FD0F8}" presName="parTx" presStyleLbl="revTx" presStyleIdx="2" presStyleCnt="4">
        <dgm:presLayoutVars>
          <dgm:chMax val="0"/>
          <dgm:chPref val="0"/>
        </dgm:presLayoutVars>
      </dgm:prSet>
      <dgm:spPr/>
    </dgm:pt>
    <dgm:pt modelId="{D31DED11-A840-4BB5-BF1D-6DEC86502178}" type="pres">
      <dgm:prSet presAssocID="{E8FCE282-8781-4CC3-AE8D-6ACE3D0EC356}" presName="sibTrans" presStyleCnt="0"/>
      <dgm:spPr/>
    </dgm:pt>
    <dgm:pt modelId="{A4CCE749-9A31-49CF-8FF8-3B073FCBFAD7}" type="pres">
      <dgm:prSet presAssocID="{75D310CB-50CE-44B3-B7CE-2879A3CBDA8C}" presName="compNode" presStyleCnt="0"/>
      <dgm:spPr/>
    </dgm:pt>
    <dgm:pt modelId="{27C76E34-EB9F-466F-9587-B2377D1051D3}" type="pres">
      <dgm:prSet presAssocID="{75D310CB-50CE-44B3-B7CE-2879A3CBDA8C}" presName="bgRect" presStyleLbl="bgShp" presStyleIdx="3" presStyleCnt="4"/>
      <dgm:spPr/>
    </dgm:pt>
    <dgm:pt modelId="{B7497DE0-4782-4041-897C-994B04774DFD}" type="pres">
      <dgm:prSet presAssocID="{75D310CB-50CE-44B3-B7CE-2879A3CBDA8C}"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dgm:spPr>
      <dgm:extLst>
        <a:ext uri="{E40237B7-FDA0-4F09-8148-C483321AD2D9}">
          <dgm14:cNvPr xmlns:dgm14="http://schemas.microsoft.com/office/drawing/2010/diagram" id="0" name="" descr="SolarPanels"/>
        </a:ext>
      </dgm:extLst>
    </dgm:pt>
    <dgm:pt modelId="{D98AEC7F-3C4D-4BAD-8936-2F08CB3619EB}" type="pres">
      <dgm:prSet presAssocID="{75D310CB-50CE-44B3-B7CE-2879A3CBDA8C}" presName="spaceRect" presStyleCnt="0"/>
      <dgm:spPr/>
    </dgm:pt>
    <dgm:pt modelId="{B061DED2-7EE2-4B07-A21B-571C732806E1}" type="pres">
      <dgm:prSet presAssocID="{75D310CB-50CE-44B3-B7CE-2879A3CBDA8C}" presName="parTx" presStyleLbl="revTx" presStyleIdx="3" presStyleCnt="4">
        <dgm:presLayoutVars>
          <dgm:chMax val="0"/>
          <dgm:chPref val="0"/>
        </dgm:presLayoutVars>
      </dgm:prSet>
      <dgm:spPr/>
    </dgm:pt>
  </dgm:ptLst>
  <dgm:cxnLst>
    <dgm:cxn modelId="{7389A905-6BD8-42BF-901F-3248F84C5151}" srcId="{9348767C-AF01-47FA-B492-FBF2E8A24AA5}" destId="{75D310CB-50CE-44B3-B7CE-2879A3CBDA8C}" srcOrd="3" destOrd="0" parTransId="{EB57C524-1C5A-4721-875C-8B5B89441D79}" sibTransId="{698BD5D6-B99B-4E23-8927-530EAA69D961}"/>
    <dgm:cxn modelId="{C3E94F21-E0B1-453B-99FB-D83F659102D9}" srcId="{9348767C-AF01-47FA-B492-FBF2E8A24AA5}" destId="{2362C7DA-BEC6-4591-A827-D619386E510C}" srcOrd="0" destOrd="0" parTransId="{F0F545D5-A9CC-4D33-9B11-DAC7B3C14CC8}" sibTransId="{05D4CF7F-D11F-4C1D-92F3-D443F249BFE5}"/>
    <dgm:cxn modelId="{B5A10124-DC3F-4EF0-B7A2-3932BB2917FA}" type="presOf" srcId="{BDC9130F-236C-45B3-9770-94663AF63A26}" destId="{A3A36F12-1F35-4CD8-8951-504D196E9C9F}" srcOrd="0" destOrd="0" presId="urn:microsoft.com/office/officeart/2018/2/layout/IconVerticalSolidList"/>
    <dgm:cxn modelId="{36EC8E35-A1C2-4909-8B88-5DECED34AA01}" srcId="{9348767C-AF01-47FA-B492-FBF2E8A24AA5}" destId="{52F78B5D-70D9-4799-A48B-1471594FD0F8}" srcOrd="2" destOrd="0" parTransId="{B12E1B95-76A8-4747-B8A4-4D312A368CC5}" sibTransId="{E8FCE282-8781-4CC3-AE8D-6ACE3D0EC356}"/>
    <dgm:cxn modelId="{8C00B038-2624-4AE3-902E-4FC0C3161A81}" type="presOf" srcId="{9348767C-AF01-47FA-B492-FBF2E8A24AA5}" destId="{71EA592F-A4D9-4F1E-A627-004148E8E29A}" srcOrd="0" destOrd="0" presId="urn:microsoft.com/office/officeart/2018/2/layout/IconVerticalSolidList"/>
    <dgm:cxn modelId="{83021A5C-FA4E-421D-9347-7AC4493CA146}" srcId="{9348767C-AF01-47FA-B492-FBF2E8A24AA5}" destId="{BDC9130F-236C-45B3-9770-94663AF63A26}" srcOrd="1" destOrd="0" parTransId="{11E7203F-8A62-487F-AD6A-A99596D4859B}" sibTransId="{C3585FC0-B6AC-4619-AE72-33930B28CC0A}"/>
    <dgm:cxn modelId="{A795C057-CA06-4EB0-A0C2-6D6B8955CE6A}" type="presOf" srcId="{75D310CB-50CE-44B3-B7CE-2879A3CBDA8C}" destId="{B061DED2-7EE2-4B07-A21B-571C732806E1}" srcOrd="0" destOrd="0" presId="urn:microsoft.com/office/officeart/2018/2/layout/IconVerticalSolidList"/>
    <dgm:cxn modelId="{8488A49E-E031-4D2D-9BC5-5417D80D8DCB}" type="presOf" srcId="{52F78B5D-70D9-4799-A48B-1471594FD0F8}" destId="{9187CD5C-C5FB-46E6-A789-03FA0559356F}" srcOrd="0" destOrd="0" presId="urn:microsoft.com/office/officeart/2018/2/layout/IconVerticalSolidList"/>
    <dgm:cxn modelId="{BCF479B7-7B14-46D6-BCB4-5263B1CA5838}" type="presOf" srcId="{2362C7DA-BEC6-4591-A827-D619386E510C}" destId="{A08EA9A7-E46A-4EFE-A0FB-1AC085ADA042}" srcOrd="0" destOrd="0" presId="urn:microsoft.com/office/officeart/2018/2/layout/IconVerticalSolidList"/>
    <dgm:cxn modelId="{B2436239-A07D-43ED-B4CC-574D0BB993C9}" type="presParOf" srcId="{71EA592F-A4D9-4F1E-A627-004148E8E29A}" destId="{66989F30-77EA-4039-9B18-65394E1B444C}" srcOrd="0" destOrd="0" presId="urn:microsoft.com/office/officeart/2018/2/layout/IconVerticalSolidList"/>
    <dgm:cxn modelId="{0A51DB5B-3488-47C3-8A99-81BC10FDBEDB}" type="presParOf" srcId="{66989F30-77EA-4039-9B18-65394E1B444C}" destId="{ED4C4B7C-1598-4AAD-9158-F9161F4DF0A9}" srcOrd="0" destOrd="0" presId="urn:microsoft.com/office/officeart/2018/2/layout/IconVerticalSolidList"/>
    <dgm:cxn modelId="{8B5FC0FD-E8D6-4780-B6F1-981F9B4E65BC}" type="presParOf" srcId="{66989F30-77EA-4039-9B18-65394E1B444C}" destId="{BFC1ED6D-97FD-4B65-93B3-7A1AAA60C8C0}" srcOrd="1" destOrd="0" presId="urn:microsoft.com/office/officeart/2018/2/layout/IconVerticalSolidList"/>
    <dgm:cxn modelId="{B922A483-3D79-4C6F-962F-E7F3D3F07903}" type="presParOf" srcId="{66989F30-77EA-4039-9B18-65394E1B444C}" destId="{4209C837-C49C-41B4-9A52-1ACCABA5C136}" srcOrd="2" destOrd="0" presId="urn:microsoft.com/office/officeart/2018/2/layout/IconVerticalSolidList"/>
    <dgm:cxn modelId="{D75DC8BB-D689-4A5B-A1AF-E0DDC638DCC3}" type="presParOf" srcId="{66989F30-77EA-4039-9B18-65394E1B444C}" destId="{A08EA9A7-E46A-4EFE-A0FB-1AC085ADA042}" srcOrd="3" destOrd="0" presId="urn:microsoft.com/office/officeart/2018/2/layout/IconVerticalSolidList"/>
    <dgm:cxn modelId="{FBB2BC5C-5697-4074-9A32-B553E6E1C969}" type="presParOf" srcId="{71EA592F-A4D9-4F1E-A627-004148E8E29A}" destId="{5D448072-3591-434B-BE96-33AA13DF1BA6}" srcOrd="1" destOrd="0" presId="urn:microsoft.com/office/officeart/2018/2/layout/IconVerticalSolidList"/>
    <dgm:cxn modelId="{62DBFC33-9213-4254-A59C-23D406F908A2}" type="presParOf" srcId="{71EA592F-A4D9-4F1E-A627-004148E8E29A}" destId="{4312C36F-C5EB-4A3C-8CEA-09BC7E317F52}" srcOrd="2" destOrd="0" presId="urn:microsoft.com/office/officeart/2018/2/layout/IconVerticalSolidList"/>
    <dgm:cxn modelId="{942FAD04-97B3-4D1B-A8EF-175C0BD8E024}" type="presParOf" srcId="{4312C36F-C5EB-4A3C-8CEA-09BC7E317F52}" destId="{8E0D3911-42B0-46AA-8526-A2B1DDF85FB7}" srcOrd="0" destOrd="0" presId="urn:microsoft.com/office/officeart/2018/2/layout/IconVerticalSolidList"/>
    <dgm:cxn modelId="{EA2F7BE6-6051-431B-AC58-3ECE088B4FA1}" type="presParOf" srcId="{4312C36F-C5EB-4A3C-8CEA-09BC7E317F52}" destId="{B92259E7-BE6D-477E-A704-06BB0DA1DE62}" srcOrd="1" destOrd="0" presId="urn:microsoft.com/office/officeart/2018/2/layout/IconVerticalSolidList"/>
    <dgm:cxn modelId="{A568C818-4C31-4600-9836-C029F2F2ADC4}" type="presParOf" srcId="{4312C36F-C5EB-4A3C-8CEA-09BC7E317F52}" destId="{7416F659-3CEB-45AA-834B-F93A39C8401C}" srcOrd="2" destOrd="0" presId="urn:microsoft.com/office/officeart/2018/2/layout/IconVerticalSolidList"/>
    <dgm:cxn modelId="{3B1CD5A1-35CE-497A-A475-281CF28714E8}" type="presParOf" srcId="{4312C36F-C5EB-4A3C-8CEA-09BC7E317F52}" destId="{A3A36F12-1F35-4CD8-8951-504D196E9C9F}" srcOrd="3" destOrd="0" presId="urn:microsoft.com/office/officeart/2018/2/layout/IconVerticalSolidList"/>
    <dgm:cxn modelId="{9BFBC880-57DF-444D-97E9-FDEC6B1D18DE}" type="presParOf" srcId="{71EA592F-A4D9-4F1E-A627-004148E8E29A}" destId="{DC4CE423-179B-4223-AB34-80C9D126E886}" srcOrd="3" destOrd="0" presId="urn:microsoft.com/office/officeart/2018/2/layout/IconVerticalSolidList"/>
    <dgm:cxn modelId="{91B629D4-EE4F-4494-8538-AC0D4BF1E8E0}" type="presParOf" srcId="{71EA592F-A4D9-4F1E-A627-004148E8E29A}" destId="{0FBA82A0-7B9F-4462-8E60-C572F9A07AFB}" srcOrd="4" destOrd="0" presId="urn:microsoft.com/office/officeart/2018/2/layout/IconVerticalSolidList"/>
    <dgm:cxn modelId="{17DF62DD-9953-43CA-94A3-788E29DBDF1C}" type="presParOf" srcId="{0FBA82A0-7B9F-4462-8E60-C572F9A07AFB}" destId="{F3DC78DA-BB36-4346-83F5-5B8D8D679347}" srcOrd="0" destOrd="0" presId="urn:microsoft.com/office/officeart/2018/2/layout/IconVerticalSolidList"/>
    <dgm:cxn modelId="{F4BAFEE3-A98F-4DC3-8267-C652ADE5C16D}" type="presParOf" srcId="{0FBA82A0-7B9F-4462-8E60-C572F9A07AFB}" destId="{82B944B4-30F4-478F-9AE1-4D7A49F8ED44}" srcOrd="1" destOrd="0" presId="urn:microsoft.com/office/officeart/2018/2/layout/IconVerticalSolidList"/>
    <dgm:cxn modelId="{DA41187F-CCA3-4789-BF56-2A68F8469434}" type="presParOf" srcId="{0FBA82A0-7B9F-4462-8E60-C572F9A07AFB}" destId="{BC97D58D-32CD-4621-96B5-7D04CD79EB52}" srcOrd="2" destOrd="0" presId="urn:microsoft.com/office/officeart/2018/2/layout/IconVerticalSolidList"/>
    <dgm:cxn modelId="{4DC6DE61-3A69-4CA8-BBAB-3C1D3A35772D}" type="presParOf" srcId="{0FBA82A0-7B9F-4462-8E60-C572F9A07AFB}" destId="{9187CD5C-C5FB-46E6-A789-03FA0559356F}" srcOrd="3" destOrd="0" presId="urn:microsoft.com/office/officeart/2018/2/layout/IconVerticalSolidList"/>
    <dgm:cxn modelId="{CF761B72-BF6B-4B27-86A9-A75A4C090991}" type="presParOf" srcId="{71EA592F-A4D9-4F1E-A627-004148E8E29A}" destId="{D31DED11-A840-4BB5-BF1D-6DEC86502178}" srcOrd="5" destOrd="0" presId="urn:microsoft.com/office/officeart/2018/2/layout/IconVerticalSolidList"/>
    <dgm:cxn modelId="{2D171C60-5235-43EA-A827-09495F2C8FA4}" type="presParOf" srcId="{71EA592F-A4D9-4F1E-A627-004148E8E29A}" destId="{A4CCE749-9A31-49CF-8FF8-3B073FCBFAD7}" srcOrd="6" destOrd="0" presId="urn:microsoft.com/office/officeart/2018/2/layout/IconVerticalSolidList"/>
    <dgm:cxn modelId="{DA17B1D3-9D67-4ED3-895B-FE3435FC3B81}" type="presParOf" srcId="{A4CCE749-9A31-49CF-8FF8-3B073FCBFAD7}" destId="{27C76E34-EB9F-466F-9587-B2377D1051D3}" srcOrd="0" destOrd="0" presId="urn:microsoft.com/office/officeart/2018/2/layout/IconVerticalSolidList"/>
    <dgm:cxn modelId="{50033886-F9F6-4CB1-83F6-F883BAA04B9F}" type="presParOf" srcId="{A4CCE749-9A31-49CF-8FF8-3B073FCBFAD7}" destId="{B7497DE0-4782-4041-897C-994B04774DFD}" srcOrd="1" destOrd="0" presId="urn:microsoft.com/office/officeart/2018/2/layout/IconVerticalSolidList"/>
    <dgm:cxn modelId="{9C608E06-651A-4919-9BDB-31DE47D8531F}" type="presParOf" srcId="{A4CCE749-9A31-49CF-8FF8-3B073FCBFAD7}" destId="{D98AEC7F-3C4D-4BAD-8936-2F08CB3619EB}" srcOrd="2" destOrd="0" presId="urn:microsoft.com/office/officeart/2018/2/layout/IconVerticalSolidList"/>
    <dgm:cxn modelId="{1A3D34FC-9F68-4993-8E2D-051F4BDBDD48}" type="presParOf" srcId="{A4CCE749-9A31-49CF-8FF8-3B073FCBFAD7}" destId="{B061DED2-7EE2-4B07-A21B-571C732806E1}"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68B9BA7-70E6-4CF5-90EC-924E9AAB6A6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F7F9D2B-89B8-47A3-820D-B46CC30FAD3B}">
      <dgm:prSet/>
      <dgm:spPr/>
      <dgm:t>
        <a:bodyPr/>
        <a:lstStyle/>
        <a:p>
          <a:r>
            <a:rPr lang="en-US" b="1" i="0" dirty="0"/>
            <a:t>if import syntax is:</a:t>
          </a:r>
          <a:endParaRPr lang="en-US" b="0" i="0" dirty="0"/>
        </a:p>
        <a:p>
          <a:r>
            <a:rPr lang="en-US" b="0" i="0" dirty="0">
              <a:solidFill>
                <a:schemeClr val="accent6">
                  <a:lumMod val="75000"/>
                </a:schemeClr>
              </a:solidFill>
            </a:rPr>
            <a:t>import</a:t>
          </a:r>
          <a:r>
            <a:rPr lang="en-US" b="0" i="0" dirty="0"/>
            <a:t> </a:t>
          </a:r>
          <a:r>
            <a:rPr lang="en-US" b="0" i="0" dirty="0" err="1">
              <a:solidFill>
                <a:schemeClr val="accent2"/>
              </a:solidFill>
            </a:rPr>
            <a:t>module_name</a:t>
          </a:r>
          <a:endParaRPr lang="en-US" b="0" i="0" dirty="0">
            <a:solidFill>
              <a:schemeClr val="accent2"/>
            </a:solidFill>
          </a:endParaRPr>
        </a:p>
      </dgm:t>
    </dgm:pt>
    <dgm:pt modelId="{8C92555B-1B76-4ABB-996B-088ED7423DCA}" type="parTrans" cxnId="{B3D9889D-2233-40F0-B8C1-17534F0E6E74}">
      <dgm:prSet/>
      <dgm:spPr/>
      <dgm:t>
        <a:bodyPr/>
        <a:lstStyle/>
        <a:p>
          <a:endParaRPr lang="en-US"/>
        </a:p>
      </dgm:t>
    </dgm:pt>
    <dgm:pt modelId="{0374BA0F-6C58-4C9F-AD9B-EC2D9596230F}" type="sibTrans" cxnId="{B3D9889D-2233-40F0-B8C1-17534F0E6E74}">
      <dgm:prSet/>
      <dgm:spPr/>
      <dgm:t>
        <a:bodyPr/>
        <a:lstStyle/>
        <a:p>
          <a:endParaRPr lang="en-US"/>
        </a:p>
      </dgm:t>
    </dgm:pt>
    <dgm:pt modelId="{3AC25142-77F0-4610-8097-A6CB19CB6A9F}">
      <dgm:prSet/>
      <dgm:spPr/>
      <dgm:t>
        <a:bodyPr/>
        <a:lstStyle/>
        <a:p>
          <a:r>
            <a:rPr lang="en-US" b="1" i="0" dirty="0"/>
            <a:t>then call syntax is:</a:t>
          </a:r>
          <a:endParaRPr lang="en-US" b="0" i="0" dirty="0"/>
        </a:p>
        <a:p>
          <a:r>
            <a:rPr lang="en-US" b="0" i="0" dirty="0" err="1">
              <a:solidFill>
                <a:schemeClr val="accent2"/>
              </a:solidFill>
            </a:rPr>
            <a:t>module_name</a:t>
          </a:r>
          <a:r>
            <a:rPr lang="en-US" b="0" i="0" dirty="0" err="1"/>
            <a:t>.</a:t>
          </a:r>
          <a:r>
            <a:rPr lang="en-US" b="0" i="0" dirty="0" err="1">
              <a:solidFill>
                <a:schemeClr val="accent1"/>
              </a:solidFill>
            </a:rPr>
            <a:t>member_name</a:t>
          </a:r>
          <a:endParaRPr lang="en-US" dirty="0">
            <a:solidFill>
              <a:schemeClr val="accent1"/>
            </a:solidFill>
          </a:endParaRPr>
        </a:p>
      </dgm:t>
    </dgm:pt>
    <dgm:pt modelId="{F9DB62A7-28A4-4E57-9E67-852389AEA7A0}" type="parTrans" cxnId="{0B4F842C-F8BB-4B98-BC1D-D255980BFD38}">
      <dgm:prSet/>
      <dgm:spPr/>
      <dgm:t>
        <a:bodyPr/>
        <a:lstStyle/>
        <a:p>
          <a:endParaRPr lang="en-US"/>
        </a:p>
      </dgm:t>
    </dgm:pt>
    <dgm:pt modelId="{EF30FFBB-C0A1-49A4-8671-FD450EFE25E2}" type="sibTrans" cxnId="{0B4F842C-F8BB-4B98-BC1D-D255980BFD38}">
      <dgm:prSet/>
      <dgm:spPr/>
      <dgm:t>
        <a:bodyPr/>
        <a:lstStyle/>
        <a:p>
          <a:endParaRPr lang="en-US"/>
        </a:p>
      </dgm:t>
    </dgm:pt>
    <dgm:pt modelId="{07762233-1BE5-447C-93D0-4575FA4E621A}" type="pres">
      <dgm:prSet presAssocID="{068B9BA7-70E6-4CF5-90EC-924E9AAB6A68}" presName="root" presStyleCnt="0">
        <dgm:presLayoutVars>
          <dgm:dir/>
          <dgm:resizeHandles val="exact"/>
        </dgm:presLayoutVars>
      </dgm:prSet>
      <dgm:spPr/>
    </dgm:pt>
    <dgm:pt modelId="{56EE5F5F-6B29-43A6-A23E-8D545580E3EA}" type="pres">
      <dgm:prSet presAssocID="{DF7F9D2B-89B8-47A3-820D-B46CC30FAD3B}" presName="compNode" presStyleCnt="0"/>
      <dgm:spPr/>
    </dgm:pt>
    <dgm:pt modelId="{62CB789E-5357-456A-84F8-6796C89476A2}" type="pres">
      <dgm:prSet presAssocID="{DF7F9D2B-89B8-47A3-820D-B46CC30FAD3B}" presName="bgRect" presStyleLbl="bgShp" presStyleIdx="0" presStyleCnt="2"/>
      <dgm:spPr/>
    </dgm:pt>
    <dgm:pt modelId="{91E6BA45-70BB-464E-A2E3-48D79CA4C1F6}" type="pres">
      <dgm:prSet presAssocID="{DF7F9D2B-89B8-47A3-820D-B46CC30FAD3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keleton"/>
        </a:ext>
      </dgm:extLst>
    </dgm:pt>
    <dgm:pt modelId="{4539D51C-5348-4E43-B982-A529783AED2C}" type="pres">
      <dgm:prSet presAssocID="{DF7F9D2B-89B8-47A3-820D-B46CC30FAD3B}" presName="spaceRect" presStyleCnt="0"/>
      <dgm:spPr/>
    </dgm:pt>
    <dgm:pt modelId="{72D12F4B-2A93-42AB-8EC3-8AEC3ADB06C2}" type="pres">
      <dgm:prSet presAssocID="{DF7F9D2B-89B8-47A3-820D-B46CC30FAD3B}" presName="parTx" presStyleLbl="revTx" presStyleIdx="0" presStyleCnt="2">
        <dgm:presLayoutVars>
          <dgm:chMax val="0"/>
          <dgm:chPref val="0"/>
        </dgm:presLayoutVars>
      </dgm:prSet>
      <dgm:spPr/>
    </dgm:pt>
    <dgm:pt modelId="{7BF77D34-86F8-4577-BE49-D69F3B724A3B}" type="pres">
      <dgm:prSet presAssocID="{0374BA0F-6C58-4C9F-AD9B-EC2D9596230F}" presName="sibTrans" presStyleCnt="0"/>
      <dgm:spPr/>
    </dgm:pt>
    <dgm:pt modelId="{BE4E8FA9-8C81-4E2A-853D-DB7BE11C0348}" type="pres">
      <dgm:prSet presAssocID="{3AC25142-77F0-4610-8097-A6CB19CB6A9F}" presName="compNode" presStyleCnt="0"/>
      <dgm:spPr/>
    </dgm:pt>
    <dgm:pt modelId="{E4196D35-1E7E-41C3-8B74-B3E221CFE3EA}" type="pres">
      <dgm:prSet presAssocID="{3AC25142-77F0-4610-8097-A6CB19CB6A9F}" presName="bgRect" presStyleLbl="bgShp" presStyleIdx="1" presStyleCnt="2"/>
      <dgm:spPr/>
    </dgm:pt>
    <dgm:pt modelId="{5D3FB12E-A66B-46A4-B51B-607AFF4DA76C}" type="pres">
      <dgm:prSet presAssocID="{3AC25142-77F0-4610-8097-A6CB19CB6A9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93B9F600-E1E8-46BD-AFD8-355848E24FE3}" type="pres">
      <dgm:prSet presAssocID="{3AC25142-77F0-4610-8097-A6CB19CB6A9F}" presName="spaceRect" presStyleCnt="0"/>
      <dgm:spPr/>
    </dgm:pt>
    <dgm:pt modelId="{4E31B46D-85F8-4969-9D70-FB5B2C877A38}" type="pres">
      <dgm:prSet presAssocID="{3AC25142-77F0-4610-8097-A6CB19CB6A9F}" presName="parTx" presStyleLbl="revTx" presStyleIdx="1" presStyleCnt="2">
        <dgm:presLayoutVars>
          <dgm:chMax val="0"/>
          <dgm:chPref val="0"/>
        </dgm:presLayoutVars>
      </dgm:prSet>
      <dgm:spPr/>
    </dgm:pt>
  </dgm:ptLst>
  <dgm:cxnLst>
    <dgm:cxn modelId="{48AAA51E-9C55-4603-9950-1C370C7F1988}" type="presOf" srcId="{3AC25142-77F0-4610-8097-A6CB19CB6A9F}" destId="{4E31B46D-85F8-4969-9D70-FB5B2C877A38}" srcOrd="0" destOrd="0" presId="urn:microsoft.com/office/officeart/2018/2/layout/IconVerticalSolidList"/>
    <dgm:cxn modelId="{0B4F842C-F8BB-4B98-BC1D-D255980BFD38}" srcId="{068B9BA7-70E6-4CF5-90EC-924E9AAB6A68}" destId="{3AC25142-77F0-4610-8097-A6CB19CB6A9F}" srcOrd="1" destOrd="0" parTransId="{F9DB62A7-28A4-4E57-9E67-852389AEA7A0}" sibTransId="{EF30FFBB-C0A1-49A4-8671-FD450EFE25E2}"/>
    <dgm:cxn modelId="{9A0C5036-0888-483F-8EA9-800C19FD1111}" type="presOf" srcId="{DF7F9D2B-89B8-47A3-820D-B46CC30FAD3B}" destId="{72D12F4B-2A93-42AB-8EC3-8AEC3ADB06C2}" srcOrd="0" destOrd="0" presId="urn:microsoft.com/office/officeart/2018/2/layout/IconVerticalSolidList"/>
    <dgm:cxn modelId="{B3D9889D-2233-40F0-B8C1-17534F0E6E74}" srcId="{068B9BA7-70E6-4CF5-90EC-924E9AAB6A68}" destId="{DF7F9D2B-89B8-47A3-820D-B46CC30FAD3B}" srcOrd="0" destOrd="0" parTransId="{8C92555B-1B76-4ABB-996B-088ED7423DCA}" sibTransId="{0374BA0F-6C58-4C9F-AD9B-EC2D9596230F}"/>
    <dgm:cxn modelId="{E49486F3-60BD-43FF-A49A-1D5723374427}" type="presOf" srcId="{068B9BA7-70E6-4CF5-90EC-924E9AAB6A68}" destId="{07762233-1BE5-447C-93D0-4575FA4E621A}" srcOrd="0" destOrd="0" presId="urn:microsoft.com/office/officeart/2018/2/layout/IconVerticalSolidList"/>
    <dgm:cxn modelId="{D12CF388-22A3-4476-9174-ED068EDA5356}" type="presParOf" srcId="{07762233-1BE5-447C-93D0-4575FA4E621A}" destId="{56EE5F5F-6B29-43A6-A23E-8D545580E3EA}" srcOrd="0" destOrd="0" presId="urn:microsoft.com/office/officeart/2018/2/layout/IconVerticalSolidList"/>
    <dgm:cxn modelId="{D0FD684C-A279-4A73-AB85-56C914EFB354}" type="presParOf" srcId="{56EE5F5F-6B29-43A6-A23E-8D545580E3EA}" destId="{62CB789E-5357-456A-84F8-6796C89476A2}" srcOrd="0" destOrd="0" presId="urn:microsoft.com/office/officeart/2018/2/layout/IconVerticalSolidList"/>
    <dgm:cxn modelId="{013BD31D-D463-4205-A2D8-112ACBED6600}" type="presParOf" srcId="{56EE5F5F-6B29-43A6-A23E-8D545580E3EA}" destId="{91E6BA45-70BB-464E-A2E3-48D79CA4C1F6}" srcOrd="1" destOrd="0" presId="urn:microsoft.com/office/officeart/2018/2/layout/IconVerticalSolidList"/>
    <dgm:cxn modelId="{A9C735D9-4345-4C78-BD58-CB116E5305E2}" type="presParOf" srcId="{56EE5F5F-6B29-43A6-A23E-8D545580E3EA}" destId="{4539D51C-5348-4E43-B982-A529783AED2C}" srcOrd="2" destOrd="0" presId="urn:microsoft.com/office/officeart/2018/2/layout/IconVerticalSolidList"/>
    <dgm:cxn modelId="{DE7627BF-5151-404C-A9E5-90299C260BD1}" type="presParOf" srcId="{56EE5F5F-6B29-43A6-A23E-8D545580E3EA}" destId="{72D12F4B-2A93-42AB-8EC3-8AEC3ADB06C2}" srcOrd="3" destOrd="0" presId="urn:microsoft.com/office/officeart/2018/2/layout/IconVerticalSolidList"/>
    <dgm:cxn modelId="{C9EC67E6-ABF6-4B63-B16F-CBC645779BFB}" type="presParOf" srcId="{07762233-1BE5-447C-93D0-4575FA4E621A}" destId="{7BF77D34-86F8-4577-BE49-D69F3B724A3B}" srcOrd="1" destOrd="0" presId="urn:microsoft.com/office/officeart/2018/2/layout/IconVerticalSolidList"/>
    <dgm:cxn modelId="{7E19BEF6-C0EE-4160-A7BD-48C2DB7ED835}" type="presParOf" srcId="{07762233-1BE5-447C-93D0-4575FA4E621A}" destId="{BE4E8FA9-8C81-4E2A-853D-DB7BE11C0348}" srcOrd="2" destOrd="0" presId="urn:microsoft.com/office/officeart/2018/2/layout/IconVerticalSolidList"/>
    <dgm:cxn modelId="{BF2C2AB2-2637-4DFB-9898-88D61D588F8E}" type="presParOf" srcId="{BE4E8FA9-8C81-4E2A-853D-DB7BE11C0348}" destId="{E4196D35-1E7E-41C3-8B74-B3E221CFE3EA}" srcOrd="0" destOrd="0" presId="urn:microsoft.com/office/officeart/2018/2/layout/IconVerticalSolidList"/>
    <dgm:cxn modelId="{ADEB3075-4C61-4BB2-A50C-D2B2D33804BC}" type="presParOf" srcId="{BE4E8FA9-8C81-4E2A-853D-DB7BE11C0348}" destId="{5D3FB12E-A66B-46A4-B51B-607AFF4DA76C}" srcOrd="1" destOrd="0" presId="urn:microsoft.com/office/officeart/2018/2/layout/IconVerticalSolidList"/>
    <dgm:cxn modelId="{B892C5E4-90CB-419D-AAA8-D622734DD598}" type="presParOf" srcId="{BE4E8FA9-8C81-4E2A-853D-DB7BE11C0348}" destId="{93B9F600-E1E8-46BD-AFD8-355848E24FE3}" srcOrd="2" destOrd="0" presId="urn:microsoft.com/office/officeart/2018/2/layout/IconVerticalSolidList"/>
    <dgm:cxn modelId="{AC0B3510-F9E7-4FA7-99DE-DB58FBD90D25}" type="presParOf" srcId="{BE4E8FA9-8C81-4E2A-853D-DB7BE11C0348}" destId="{4E31B46D-85F8-4969-9D70-FB5B2C877A3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68B9BA7-70E6-4CF5-90EC-924E9AAB6A6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F7F9D2B-89B8-47A3-820D-B46CC30FAD3B}">
      <dgm:prSet/>
      <dgm:spPr/>
      <dgm:t>
        <a:bodyPr/>
        <a:lstStyle/>
        <a:p>
          <a:r>
            <a:rPr lang="en-US" b="1" i="0" dirty="0"/>
            <a:t>if import syntax is:</a:t>
          </a:r>
          <a:endParaRPr lang="en-US" b="0" i="0" dirty="0"/>
        </a:p>
        <a:p>
          <a:r>
            <a:rPr lang="en-US" b="0" i="0" dirty="0">
              <a:solidFill>
                <a:schemeClr val="accent6">
                  <a:lumMod val="75000"/>
                </a:schemeClr>
              </a:solidFill>
            </a:rPr>
            <a:t>import</a:t>
          </a:r>
          <a:r>
            <a:rPr lang="en-US" b="0" i="0" dirty="0"/>
            <a:t> </a:t>
          </a:r>
          <a:r>
            <a:rPr lang="en-US" b="0" i="0" dirty="0" err="1">
              <a:solidFill>
                <a:schemeClr val="accent2"/>
              </a:solidFill>
            </a:rPr>
            <a:t>module_name</a:t>
          </a:r>
          <a:r>
            <a:rPr lang="en-US" b="0" i="0" dirty="0">
              <a:solidFill>
                <a:schemeClr val="accent2"/>
              </a:solidFill>
            </a:rPr>
            <a:t> </a:t>
          </a:r>
          <a:r>
            <a:rPr lang="en-US" b="0" i="0" dirty="0">
              <a:solidFill>
                <a:schemeClr val="accent6">
                  <a:lumMod val="75000"/>
                </a:schemeClr>
              </a:solidFill>
            </a:rPr>
            <a:t>as</a:t>
          </a:r>
          <a:r>
            <a:rPr lang="en-US" b="0" i="0" dirty="0">
              <a:solidFill>
                <a:schemeClr val="accent2"/>
              </a:solidFill>
            </a:rPr>
            <a:t> alias</a:t>
          </a:r>
        </a:p>
      </dgm:t>
    </dgm:pt>
    <dgm:pt modelId="{8C92555B-1B76-4ABB-996B-088ED7423DCA}" type="parTrans" cxnId="{B3D9889D-2233-40F0-B8C1-17534F0E6E74}">
      <dgm:prSet/>
      <dgm:spPr/>
      <dgm:t>
        <a:bodyPr/>
        <a:lstStyle/>
        <a:p>
          <a:endParaRPr lang="en-US"/>
        </a:p>
      </dgm:t>
    </dgm:pt>
    <dgm:pt modelId="{0374BA0F-6C58-4C9F-AD9B-EC2D9596230F}" type="sibTrans" cxnId="{B3D9889D-2233-40F0-B8C1-17534F0E6E74}">
      <dgm:prSet/>
      <dgm:spPr/>
      <dgm:t>
        <a:bodyPr/>
        <a:lstStyle/>
        <a:p>
          <a:endParaRPr lang="en-US"/>
        </a:p>
      </dgm:t>
    </dgm:pt>
    <dgm:pt modelId="{3AC25142-77F0-4610-8097-A6CB19CB6A9F}">
      <dgm:prSet/>
      <dgm:spPr/>
      <dgm:t>
        <a:bodyPr/>
        <a:lstStyle/>
        <a:p>
          <a:r>
            <a:rPr lang="en-US" b="1" i="0" dirty="0"/>
            <a:t>then call syntax is:</a:t>
          </a:r>
          <a:endParaRPr lang="en-US" b="0" i="0" dirty="0"/>
        </a:p>
        <a:p>
          <a:r>
            <a:rPr lang="en-US" b="0" i="0" dirty="0" err="1">
              <a:solidFill>
                <a:schemeClr val="accent2"/>
              </a:solidFill>
            </a:rPr>
            <a:t>alias</a:t>
          </a:r>
          <a:r>
            <a:rPr lang="en-US" b="0" i="0" dirty="0" err="1"/>
            <a:t>.</a:t>
          </a:r>
          <a:r>
            <a:rPr lang="en-US" b="0" i="0" dirty="0" err="1">
              <a:solidFill>
                <a:schemeClr val="accent1"/>
              </a:solidFill>
            </a:rPr>
            <a:t>member_name</a:t>
          </a:r>
          <a:endParaRPr lang="en-US" dirty="0">
            <a:solidFill>
              <a:schemeClr val="accent1"/>
            </a:solidFill>
          </a:endParaRPr>
        </a:p>
      </dgm:t>
    </dgm:pt>
    <dgm:pt modelId="{F9DB62A7-28A4-4E57-9E67-852389AEA7A0}" type="parTrans" cxnId="{0B4F842C-F8BB-4B98-BC1D-D255980BFD38}">
      <dgm:prSet/>
      <dgm:spPr/>
      <dgm:t>
        <a:bodyPr/>
        <a:lstStyle/>
        <a:p>
          <a:endParaRPr lang="en-US"/>
        </a:p>
      </dgm:t>
    </dgm:pt>
    <dgm:pt modelId="{EF30FFBB-C0A1-49A4-8671-FD450EFE25E2}" type="sibTrans" cxnId="{0B4F842C-F8BB-4B98-BC1D-D255980BFD38}">
      <dgm:prSet/>
      <dgm:spPr/>
      <dgm:t>
        <a:bodyPr/>
        <a:lstStyle/>
        <a:p>
          <a:endParaRPr lang="en-US"/>
        </a:p>
      </dgm:t>
    </dgm:pt>
    <dgm:pt modelId="{07762233-1BE5-447C-93D0-4575FA4E621A}" type="pres">
      <dgm:prSet presAssocID="{068B9BA7-70E6-4CF5-90EC-924E9AAB6A68}" presName="root" presStyleCnt="0">
        <dgm:presLayoutVars>
          <dgm:dir/>
          <dgm:resizeHandles val="exact"/>
        </dgm:presLayoutVars>
      </dgm:prSet>
      <dgm:spPr/>
    </dgm:pt>
    <dgm:pt modelId="{56EE5F5F-6B29-43A6-A23E-8D545580E3EA}" type="pres">
      <dgm:prSet presAssocID="{DF7F9D2B-89B8-47A3-820D-B46CC30FAD3B}" presName="compNode" presStyleCnt="0"/>
      <dgm:spPr/>
    </dgm:pt>
    <dgm:pt modelId="{62CB789E-5357-456A-84F8-6796C89476A2}" type="pres">
      <dgm:prSet presAssocID="{DF7F9D2B-89B8-47A3-820D-B46CC30FAD3B}" presName="bgRect" presStyleLbl="bgShp" presStyleIdx="0" presStyleCnt="2"/>
      <dgm:spPr/>
    </dgm:pt>
    <dgm:pt modelId="{91E6BA45-70BB-464E-A2E3-48D79CA4C1F6}" type="pres">
      <dgm:prSet presAssocID="{DF7F9D2B-89B8-47A3-820D-B46CC30FAD3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keleton"/>
        </a:ext>
      </dgm:extLst>
    </dgm:pt>
    <dgm:pt modelId="{4539D51C-5348-4E43-B982-A529783AED2C}" type="pres">
      <dgm:prSet presAssocID="{DF7F9D2B-89B8-47A3-820D-B46CC30FAD3B}" presName="spaceRect" presStyleCnt="0"/>
      <dgm:spPr/>
    </dgm:pt>
    <dgm:pt modelId="{72D12F4B-2A93-42AB-8EC3-8AEC3ADB06C2}" type="pres">
      <dgm:prSet presAssocID="{DF7F9D2B-89B8-47A3-820D-B46CC30FAD3B}" presName="parTx" presStyleLbl="revTx" presStyleIdx="0" presStyleCnt="2">
        <dgm:presLayoutVars>
          <dgm:chMax val="0"/>
          <dgm:chPref val="0"/>
        </dgm:presLayoutVars>
      </dgm:prSet>
      <dgm:spPr/>
    </dgm:pt>
    <dgm:pt modelId="{7BF77D34-86F8-4577-BE49-D69F3B724A3B}" type="pres">
      <dgm:prSet presAssocID="{0374BA0F-6C58-4C9F-AD9B-EC2D9596230F}" presName="sibTrans" presStyleCnt="0"/>
      <dgm:spPr/>
    </dgm:pt>
    <dgm:pt modelId="{BE4E8FA9-8C81-4E2A-853D-DB7BE11C0348}" type="pres">
      <dgm:prSet presAssocID="{3AC25142-77F0-4610-8097-A6CB19CB6A9F}" presName="compNode" presStyleCnt="0"/>
      <dgm:spPr/>
    </dgm:pt>
    <dgm:pt modelId="{E4196D35-1E7E-41C3-8B74-B3E221CFE3EA}" type="pres">
      <dgm:prSet presAssocID="{3AC25142-77F0-4610-8097-A6CB19CB6A9F}" presName="bgRect" presStyleLbl="bgShp" presStyleIdx="1" presStyleCnt="2"/>
      <dgm:spPr/>
    </dgm:pt>
    <dgm:pt modelId="{5D3FB12E-A66B-46A4-B51B-607AFF4DA76C}" type="pres">
      <dgm:prSet presAssocID="{3AC25142-77F0-4610-8097-A6CB19CB6A9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93B9F600-E1E8-46BD-AFD8-355848E24FE3}" type="pres">
      <dgm:prSet presAssocID="{3AC25142-77F0-4610-8097-A6CB19CB6A9F}" presName="spaceRect" presStyleCnt="0"/>
      <dgm:spPr/>
    </dgm:pt>
    <dgm:pt modelId="{4E31B46D-85F8-4969-9D70-FB5B2C877A38}" type="pres">
      <dgm:prSet presAssocID="{3AC25142-77F0-4610-8097-A6CB19CB6A9F}" presName="parTx" presStyleLbl="revTx" presStyleIdx="1" presStyleCnt="2">
        <dgm:presLayoutVars>
          <dgm:chMax val="0"/>
          <dgm:chPref val="0"/>
        </dgm:presLayoutVars>
      </dgm:prSet>
      <dgm:spPr/>
    </dgm:pt>
  </dgm:ptLst>
  <dgm:cxnLst>
    <dgm:cxn modelId="{48AAA51E-9C55-4603-9950-1C370C7F1988}" type="presOf" srcId="{3AC25142-77F0-4610-8097-A6CB19CB6A9F}" destId="{4E31B46D-85F8-4969-9D70-FB5B2C877A38}" srcOrd="0" destOrd="0" presId="urn:microsoft.com/office/officeart/2018/2/layout/IconVerticalSolidList"/>
    <dgm:cxn modelId="{0B4F842C-F8BB-4B98-BC1D-D255980BFD38}" srcId="{068B9BA7-70E6-4CF5-90EC-924E9AAB6A68}" destId="{3AC25142-77F0-4610-8097-A6CB19CB6A9F}" srcOrd="1" destOrd="0" parTransId="{F9DB62A7-28A4-4E57-9E67-852389AEA7A0}" sibTransId="{EF30FFBB-C0A1-49A4-8671-FD450EFE25E2}"/>
    <dgm:cxn modelId="{9A0C5036-0888-483F-8EA9-800C19FD1111}" type="presOf" srcId="{DF7F9D2B-89B8-47A3-820D-B46CC30FAD3B}" destId="{72D12F4B-2A93-42AB-8EC3-8AEC3ADB06C2}" srcOrd="0" destOrd="0" presId="urn:microsoft.com/office/officeart/2018/2/layout/IconVerticalSolidList"/>
    <dgm:cxn modelId="{B3D9889D-2233-40F0-B8C1-17534F0E6E74}" srcId="{068B9BA7-70E6-4CF5-90EC-924E9AAB6A68}" destId="{DF7F9D2B-89B8-47A3-820D-B46CC30FAD3B}" srcOrd="0" destOrd="0" parTransId="{8C92555B-1B76-4ABB-996B-088ED7423DCA}" sibTransId="{0374BA0F-6C58-4C9F-AD9B-EC2D9596230F}"/>
    <dgm:cxn modelId="{E49486F3-60BD-43FF-A49A-1D5723374427}" type="presOf" srcId="{068B9BA7-70E6-4CF5-90EC-924E9AAB6A68}" destId="{07762233-1BE5-447C-93D0-4575FA4E621A}" srcOrd="0" destOrd="0" presId="urn:microsoft.com/office/officeart/2018/2/layout/IconVerticalSolidList"/>
    <dgm:cxn modelId="{D12CF388-22A3-4476-9174-ED068EDA5356}" type="presParOf" srcId="{07762233-1BE5-447C-93D0-4575FA4E621A}" destId="{56EE5F5F-6B29-43A6-A23E-8D545580E3EA}" srcOrd="0" destOrd="0" presId="urn:microsoft.com/office/officeart/2018/2/layout/IconVerticalSolidList"/>
    <dgm:cxn modelId="{D0FD684C-A279-4A73-AB85-56C914EFB354}" type="presParOf" srcId="{56EE5F5F-6B29-43A6-A23E-8D545580E3EA}" destId="{62CB789E-5357-456A-84F8-6796C89476A2}" srcOrd="0" destOrd="0" presId="urn:microsoft.com/office/officeart/2018/2/layout/IconVerticalSolidList"/>
    <dgm:cxn modelId="{013BD31D-D463-4205-A2D8-112ACBED6600}" type="presParOf" srcId="{56EE5F5F-6B29-43A6-A23E-8D545580E3EA}" destId="{91E6BA45-70BB-464E-A2E3-48D79CA4C1F6}" srcOrd="1" destOrd="0" presId="urn:microsoft.com/office/officeart/2018/2/layout/IconVerticalSolidList"/>
    <dgm:cxn modelId="{A9C735D9-4345-4C78-BD58-CB116E5305E2}" type="presParOf" srcId="{56EE5F5F-6B29-43A6-A23E-8D545580E3EA}" destId="{4539D51C-5348-4E43-B982-A529783AED2C}" srcOrd="2" destOrd="0" presId="urn:microsoft.com/office/officeart/2018/2/layout/IconVerticalSolidList"/>
    <dgm:cxn modelId="{DE7627BF-5151-404C-A9E5-90299C260BD1}" type="presParOf" srcId="{56EE5F5F-6B29-43A6-A23E-8D545580E3EA}" destId="{72D12F4B-2A93-42AB-8EC3-8AEC3ADB06C2}" srcOrd="3" destOrd="0" presId="urn:microsoft.com/office/officeart/2018/2/layout/IconVerticalSolidList"/>
    <dgm:cxn modelId="{C9EC67E6-ABF6-4B63-B16F-CBC645779BFB}" type="presParOf" srcId="{07762233-1BE5-447C-93D0-4575FA4E621A}" destId="{7BF77D34-86F8-4577-BE49-D69F3B724A3B}" srcOrd="1" destOrd="0" presId="urn:microsoft.com/office/officeart/2018/2/layout/IconVerticalSolidList"/>
    <dgm:cxn modelId="{7E19BEF6-C0EE-4160-A7BD-48C2DB7ED835}" type="presParOf" srcId="{07762233-1BE5-447C-93D0-4575FA4E621A}" destId="{BE4E8FA9-8C81-4E2A-853D-DB7BE11C0348}" srcOrd="2" destOrd="0" presId="urn:microsoft.com/office/officeart/2018/2/layout/IconVerticalSolidList"/>
    <dgm:cxn modelId="{BF2C2AB2-2637-4DFB-9898-88D61D588F8E}" type="presParOf" srcId="{BE4E8FA9-8C81-4E2A-853D-DB7BE11C0348}" destId="{E4196D35-1E7E-41C3-8B74-B3E221CFE3EA}" srcOrd="0" destOrd="0" presId="urn:microsoft.com/office/officeart/2018/2/layout/IconVerticalSolidList"/>
    <dgm:cxn modelId="{ADEB3075-4C61-4BB2-A50C-D2B2D33804BC}" type="presParOf" srcId="{BE4E8FA9-8C81-4E2A-853D-DB7BE11C0348}" destId="{5D3FB12E-A66B-46A4-B51B-607AFF4DA76C}" srcOrd="1" destOrd="0" presId="urn:microsoft.com/office/officeart/2018/2/layout/IconVerticalSolidList"/>
    <dgm:cxn modelId="{B892C5E4-90CB-419D-AAA8-D622734DD598}" type="presParOf" srcId="{BE4E8FA9-8C81-4E2A-853D-DB7BE11C0348}" destId="{93B9F600-E1E8-46BD-AFD8-355848E24FE3}" srcOrd="2" destOrd="0" presId="urn:microsoft.com/office/officeart/2018/2/layout/IconVerticalSolidList"/>
    <dgm:cxn modelId="{AC0B3510-F9E7-4FA7-99DE-DB58FBD90D25}" type="presParOf" srcId="{BE4E8FA9-8C81-4E2A-853D-DB7BE11C0348}" destId="{4E31B46D-85F8-4969-9D70-FB5B2C877A3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068B9BA7-70E6-4CF5-90EC-924E9AAB6A6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F7F9D2B-89B8-47A3-820D-B46CC30FAD3B}">
      <dgm:prSet/>
      <dgm:spPr/>
      <dgm:t>
        <a:bodyPr/>
        <a:lstStyle/>
        <a:p>
          <a:r>
            <a:rPr lang="en-US" b="1" i="0" dirty="0"/>
            <a:t>if import syntax is:</a:t>
          </a:r>
          <a:endParaRPr lang="en-US" b="0" i="0" dirty="0"/>
        </a:p>
        <a:p>
          <a:r>
            <a:rPr lang="en-US" b="0" i="0" dirty="0">
              <a:solidFill>
                <a:schemeClr val="accent6">
                  <a:lumMod val="75000"/>
                </a:schemeClr>
              </a:solidFill>
            </a:rPr>
            <a:t>from</a:t>
          </a:r>
          <a:r>
            <a:rPr lang="en-US" b="0" i="0" dirty="0"/>
            <a:t> </a:t>
          </a:r>
          <a:r>
            <a:rPr lang="en-US" b="0" i="0" dirty="0" err="1">
              <a:solidFill>
                <a:schemeClr val="accent2"/>
              </a:solidFill>
            </a:rPr>
            <a:t>module_name</a:t>
          </a:r>
          <a:r>
            <a:rPr lang="en-US" b="0" i="0" dirty="0">
              <a:solidFill>
                <a:schemeClr val="accent2"/>
              </a:solidFill>
            </a:rPr>
            <a:t> </a:t>
          </a:r>
          <a:r>
            <a:rPr lang="en-US" b="0" i="0" dirty="0">
              <a:solidFill>
                <a:schemeClr val="accent6">
                  <a:lumMod val="75000"/>
                </a:schemeClr>
              </a:solidFill>
            </a:rPr>
            <a:t>import</a:t>
          </a:r>
          <a:r>
            <a:rPr lang="en-US" b="0" i="0" dirty="0">
              <a:solidFill>
                <a:schemeClr val="accent2"/>
              </a:solidFill>
            </a:rPr>
            <a:t> </a:t>
          </a:r>
          <a:r>
            <a:rPr lang="en-US" b="0" i="0" dirty="0" err="1">
              <a:solidFill>
                <a:schemeClr val="accent1"/>
              </a:solidFill>
            </a:rPr>
            <a:t>member_name</a:t>
          </a:r>
          <a:endParaRPr lang="en-US" b="0" i="0" dirty="0">
            <a:solidFill>
              <a:schemeClr val="accent1"/>
            </a:solidFill>
          </a:endParaRPr>
        </a:p>
      </dgm:t>
    </dgm:pt>
    <dgm:pt modelId="{8C92555B-1B76-4ABB-996B-088ED7423DCA}" type="parTrans" cxnId="{B3D9889D-2233-40F0-B8C1-17534F0E6E74}">
      <dgm:prSet/>
      <dgm:spPr/>
      <dgm:t>
        <a:bodyPr/>
        <a:lstStyle/>
        <a:p>
          <a:endParaRPr lang="en-US"/>
        </a:p>
      </dgm:t>
    </dgm:pt>
    <dgm:pt modelId="{0374BA0F-6C58-4C9F-AD9B-EC2D9596230F}" type="sibTrans" cxnId="{B3D9889D-2233-40F0-B8C1-17534F0E6E74}">
      <dgm:prSet/>
      <dgm:spPr/>
      <dgm:t>
        <a:bodyPr/>
        <a:lstStyle/>
        <a:p>
          <a:endParaRPr lang="en-US"/>
        </a:p>
      </dgm:t>
    </dgm:pt>
    <dgm:pt modelId="{3AC25142-77F0-4610-8097-A6CB19CB6A9F}">
      <dgm:prSet/>
      <dgm:spPr/>
      <dgm:t>
        <a:bodyPr/>
        <a:lstStyle/>
        <a:p>
          <a:r>
            <a:rPr lang="en-US" b="1" i="0" dirty="0"/>
            <a:t>then call syntax is:</a:t>
          </a:r>
          <a:endParaRPr lang="en-US" b="0" i="0" dirty="0"/>
        </a:p>
        <a:p>
          <a:r>
            <a:rPr lang="en-US" b="0" i="0" dirty="0" err="1">
              <a:solidFill>
                <a:schemeClr val="accent1"/>
              </a:solidFill>
            </a:rPr>
            <a:t>member_name</a:t>
          </a:r>
          <a:endParaRPr lang="en-US" dirty="0">
            <a:solidFill>
              <a:schemeClr val="accent1"/>
            </a:solidFill>
          </a:endParaRPr>
        </a:p>
      </dgm:t>
    </dgm:pt>
    <dgm:pt modelId="{F9DB62A7-28A4-4E57-9E67-852389AEA7A0}" type="parTrans" cxnId="{0B4F842C-F8BB-4B98-BC1D-D255980BFD38}">
      <dgm:prSet/>
      <dgm:spPr/>
      <dgm:t>
        <a:bodyPr/>
        <a:lstStyle/>
        <a:p>
          <a:endParaRPr lang="en-US"/>
        </a:p>
      </dgm:t>
    </dgm:pt>
    <dgm:pt modelId="{EF30FFBB-C0A1-49A4-8671-FD450EFE25E2}" type="sibTrans" cxnId="{0B4F842C-F8BB-4B98-BC1D-D255980BFD38}">
      <dgm:prSet/>
      <dgm:spPr/>
      <dgm:t>
        <a:bodyPr/>
        <a:lstStyle/>
        <a:p>
          <a:endParaRPr lang="en-US"/>
        </a:p>
      </dgm:t>
    </dgm:pt>
    <dgm:pt modelId="{07762233-1BE5-447C-93D0-4575FA4E621A}" type="pres">
      <dgm:prSet presAssocID="{068B9BA7-70E6-4CF5-90EC-924E9AAB6A68}" presName="root" presStyleCnt="0">
        <dgm:presLayoutVars>
          <dgm:dir/>
          <dgm:resizeHandles val="exact"/>
        </dgm:presLayoutVars>
      </dgm:prSet>
      <dgm:spPr/>
    </dgm:pt>
    <dgm:pt modelId="{56EE5F5F-6B29-43A6-A23E-8D545580E3EA}" type="pres">
      <dgm:prSet presAssocID="{DF7F9D2B-89B8-47A3-820D-B46CC30FAD3B}" presName="compNode" presStyleCnt="0"/>
      <dgm:spPr/>
    </dgm:pt>
    <dgm:pt modelId="{62CB789E-5357-456A-84F8-6796C89476A2}" type="pres">
      <dgm:prSet presAssocID="{DF7F9D2B-89B8-47A3-820D-B46CC30FAD3B}" presName="bgRect" presStyleLbl="bgShp" presStyleIdx="0" presStyleCnt="2"/>
      <dgm:spPr/>
    </dgm:pt>
    <dgm:pt modelId="{91E6BA45-70BB-464E-A2E3-48D79CA4C1F6}" type="pres">
      <dgm:prSet presAssocID="{DF7F9D2B-89B8-47A3-820D-B46CC30FAD3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keleton"/>
        </a:ext>
      </dgm:extLst>
    </dgm:pt>
    <dgm:pt modelId="{4539D51C-5348-4E43-B982-A529783AED2C}" type="pres">
      <dgm:prSet presAssocID="{DF7F9D2B-89B8-47A3-820D-B46CC30FAD3B}" presName="spaceRect" presStyleCnt="0"/>
      <dgm:spPr/>
    </dgm:pt>
    <dgm:pt modelId="{72D12F4B-2A93-42AB-8EC3-8AEC3ADB06C2}" type="pres">
      <dgm:prSet presAssocID="{DF7F9D2B-89B8-47A3-820D-B46CC30FAD3B}" presName="parTx" presStyleLbl="revTx" presStyleIdx="0" presStyleCnt="2">
        <dgm:presLayoutVars>
          <dgm:chMax val="0"/>
          <dgm:chPref val="0"/>
        </dgm:presLayoutVars>
      </dgm:prSet>
      <dgm:spPr/>
    </dgm:pt>
    <dgm:pt modelId="{7BF77D34-86F8-4577-BE49-D69F3B724A3B}" type="pres">
      <dgm:prSet presAssocID="{0374BA0F-6C58-4C9F-AD9B-EC2D9596230F}" presName="sibTrans" presStyleCnt="0"/>
      <dgm:spPr/>
    </dgm:pt>
    <dgm:pt modelId="{BE4E8FA9-8C81-4E2A-853D-DB7BE11C0348}" type="pres">
      <dgm:prSet presAssocID="{3AC25142-77F0-4610-8097-A6CB19CB6A9F}" presName="compNode" presStyleCnt="0"/>
      <dgm:spPr/>
    </dgm:pt>
    <dgm:pt modelId="{E4196D35-1E7E-41C3-8B74-B3E221CFE3EA}" type="pres">
      <dgm:prSet presAssocID="{3AC25142-77F0-4610-8097-A6CB19CB6A9F}" presName="bgRect" presStyleLbl="bgShp" presStyleIdx="1" presStyleCnt="2"/>
      <dgm:spPr/>
    </dgm:pt>
    <dgm:pt modelId="{5D3FB12E-A66B-46A4-B51B-607AFF4DA76C}" type="pres">
      <dgm:prSet presAssocID="{3AC25142-77F0-4610-8097-A6CB19CB6A9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93B9F600-E1E8-46BD-AFD8-355848E24FE3}" type="pres">
      <dgm:prSet presAssocID="{3AC25142-77F0-4610-8097-A6CB19CB6A9F}" presName="spaceRect" presStyleCnt="0"/>
      <dgm:spPr/>
    </dgm:pt>
    <dgm:pt modelId="{4E31B46D-85F8-4969-9D70-FB5B2C877A38}" type="pres">
      <dgm:prSet presAssocID="{3AC25142-77F0-4610-8097-A6CB19CB6A9F}" presName="parTx" presStyleLbl="revTx" presStyleIdx="1" presStyleCnt="2">
        <dgm:presLayoutVars>
          <dgm:chMax val="0"/>
          <dgm:chPref val="0"/>
        </dgm:presLayoutVars>
      </dgm:prSet>
      <dgm:spPr/>
    </dgm:pt>
  </dgm:ptLst>
  <dgm:cxnLst>
    <dgm:cxn modelId="{48AAA51E-9C55-4603-9950-1C370C7F1988}" type="presOf" srcId="{3AC25142-77F0-4610-8097-A6CB19CB6A9F}" destId="{4E31B46D-85F8-4969-9D70-FB5B2C877A38}" srcOrd="0" destOrd="0" presId="urn:microsoft.com/office/officeart/2018/2/layout/IconVerticalSolidList"/>
    <dgm:cxn modelId="{0B4F842C-F8BB-4B98-BC1D-D255980BFD38}" srcId="{068B9BA7-70E6-4CF5-90EC-924E9AAB6A68}" destId="{3AC25142-77F0-4610-8097-A6CB19CB6A9F}" srcOrd="1" destOrd="0" parTransId="{F9DB62A7-28A4-4E57-9E67-852389AEA7A0}" sibTransId="{EF30FFBB-C0A1-49A4-8671-FD450EFE25E2}"/>
    <dgm:cxn modelId="{9A0C5036-0888-483F-8EA9-800C19FD1111}" type="presOf" srcId="{DF7F9D2B-89B8-47A3-820D-B46CC30FAD3B}" destId="{72D12F4B-2A93-42AB-8EC3-8AEC3ADB06C2}" srcOrd="0" destOrd="0" presId="urn:microsoft.com/office/officeart/2018/2/layout/IconVerticalSolidList"/>
    <dgm:cxn modelId="{B3D9889D-2233-40F0-B8C1-17534F0E6E74}" srcId="{068B9BA7-70E6-4CF5-90EC-924E9AAB6A68}" destId="{DF7F9D2B-89B8-47A3-820D-B46CC30FAD3B}" srcOrd="0" destOrd="0" parTransId="{8C92555B-1B76-4ABB-996B-088ED7423DCA}" sibTransId="{0374BA0F-6C58-4C9F-AD9B-EC2D9596230F}"/>
    <dgm:cxn modelId="{E49486F3-60BD-43FF-A49A-1D5723374427}" type="presOf" srcId="{068B9BA7-70E6-4CF5-90EC-924E9AAB6A68}" destId="{07762233-1BE5-447C-93D0-4575FA4E621A}" srcOrd="0" destOrd="0" presId="urn:microsoft.com/office/officeart/2018/2/layout/IconVerticalSolidList"/>
    <dgm:cxn modelId="{D12CF388-22A3-4476-9174-ED068EDA5356}" type="presParOf" srcId="{07762233-1BE5-447C-93D0-4575FA4E621A}" destId="{56EE5F5F-6B29-43A6-A23E-8D545580E3EA}" srcOrd="0" destOrd="0" presId="urn:microsoft.com/office/officeart/2018/2/layout/IconVerticalSolidList"/>
    <dgm:cxn modelId="{D0FD684C-A279-4A73-AB85-56C914EFB354}" type="presParOf" srcId="{56EE5F5F-6B29-43A6-A23E-8D545580E3EA}" destId="{62CB789E-5357-456A-84F8-6796C89476A2}" srcOrd="0" destOrd="0" presId="urn:microsoft.com/office/officeart/2018/2/layout/IconVerticalSolidList"/>
    <dgm:cxn modelId="{013BD31D-D463-4205-A2D8-112ACBED6600}" type="presParOf" srcId="{56EE5F5F-6B29-43A6-A23E-8D545580E3EA}" destId="{91E6BA45-70BB-464E-A2E3-48D79CA4C1F6}" srcOrd="1" destOrd="0" presId="urn:microsoft.com/office/officeart/2018/2/layout/IconVerticalSolidList"/>
    <dgm:cxn modelId="{A9C735D9-4345-4C78-BD58-CB116E5305E2}" type="presParOf" srcId="{56EE5F5F-6B29-43A6-A23E-8D545580E3EA}" destId="{4539D51C-5348-4E43-B982-A529783AED2C}" srcOrd="2" destOrd="0" presId="urn:microsoft.com/office/officeart/2018/2/layout/IconVerticalSolidList"/>
    <dgm:cxn modelId="{DE7627BF-5151-404C-A9E5-90299C260BD1}" type="presParOf" srcId="{56EE5F5F-6B29-43A6-A23E-8D545580E3EA}" destId="{72D12F4B-2A93-42AB-8EC3-8AEC3ADB06C2}" srcOrd="3" destOrd="0" presId="urn:microsoft.com/office/officeart/2018/2/layout/IconVerticalSolidList"/>
    <dgm:cxn modelId="{C9EC67E6-ABF6-4B63-B16F-CBC645779BFB}" type="presParOf" srcId="{07762233-1BE5-447C-93D0-4575FA4E621A}" destId="{7BF77D34-86F8-4577-BE49-D69F3B724A3B}" srcOrd="1" destOrd="0" presId="urn:microsoft.com/office/officeart/2018/2/layout/IconVerticalSolidList"/>
    <dgm:cxn modelId="{7E19BEF6-C0EE-4160-A7BD-48C2DB7ED835}" type="presParOf" srcId="{07762233-1BE5-447C-93D0-4575FA4E621A}" destId="{BE4E8FA9-8C81-4E2A-853D-DB7BE11C0348}" srcOrd="2" destOrd="0" presId="urn:microsoft.com/office/officeart/2018/2/layout/IconVerticalSolidList"/>
    <dgm:cxn modelId="{BF2C2AB2-2637-4DFB-9898-88D61D588F8E}" type="presParOf" srcId="{BE4E8FA9-8C81-4E2A-853D-DB7BE11C0348}" destId="{E4196D35-1E7E-41C3-8B74-B3E221CFE3EA}" srcOrd="0" destOrd="0" presId="urn:microsoft.com/office/officeart/2018/2/layout/IconVerticalSolidList"/>
    <dgm:cxn modelId="{ADEB3075-4C61-4BB2-A50C-D2B2D33804BC}" type="presParOf" srcId="{BE4E8FA9-8C81-4E2A-853D-DB7BE11C0348}" destId="{5D3FB12E-A66B-46A4-B51B-607AFF4DA76C}" srcOrd="1" destOrd="0" presId="urn:microsoft.com/office/officeart/2018/2/layout/IconVerticalSolidList"/>
    <dgm:cxn modelId="{B892C5E4-90CB-419D-AAA8-D622734DD598}" type="presParOf" srcId="{BE4E8FA9-8C81-4E2A-853D-DB7BE11C0348}" destId="{93B9F600-E1E8-46BD-AFD8-355848E24FE3}" srcOrd="2" destOrd="0" presId="urn:microsoft.com/office/officeart/2018/2/layout/IconVerticalSolidList"/>
    <dgm:cxn modelId="{AC0B3510-F9E7-4FA7-99DE-DB58FBD90D25}" type="presParOf" srcId="{BE4E8FA9-8C81-4E2A-853D-DB7BE11C0348}" destId="{4E31B46D-85F8-4969-9D70-FB5B2C877A3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388E9CA-DF5F-4261-814E-EC4C3ACB28D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E2B0647F-1B47-4C3E-84D6-DECE12285C78}">
      <dgm:prSet/>
      <dgm:spPr/>
      <dgm:t>
        <a:bodyPr/>
        <a:lstStyle/>
        <a:p>
          <a:r>
            <a:rPr lang="en-US"/>
            <a:t>datetime</a:t>
          </a:r>
        </a:p>
      </dgm:t>
    </dgm:pt>
    <dgm:pt modelId="{F9969271-1C8D-430C-8873-D1B31E954AC9}" type="parTrans" cxnId="{8526D750-D32F-4709-9A33-DB7420A50F77}">
      <dgm:prSet/>
      <dgm:spPr/>
      <dgm:t>
        <a:bodyPr/>
        <a:lstStyle/>
        <a:p>
          <a:endParaRPr lang="en-US"/>
        </a:p>
      </dgm:t>
    </dgm:pt>
    <dgm:pt modelId="{4AFE4123-B0E2-42E1-9D5E-42742FB6385D}" type="sibTrans" cxnId="{8526D750-D32F-4709-9A33-DB7420A50F77}">
      <dgm:prSet/>
      <dgm:spPr/>
      <dgm:t>
        <a:bodyPr/>
        <a:lstStyle/>
        <a:p>
          <a:endParaRPr lang="en-US"/>
        </a:p>
      </dgm:t>
    </dgm:pt>
    <dgm:pt modelId="{F81A66D3-CA22-4E6D-988F-12AC0E40273C}">
      <dgm:prSet/>
      <dgm:spPr/>
      <dgm:t>
        <a:bodyPr/>
        <a:lstStyle/>
        <a:p>
          <a:r>
            <a:rPr lang="en-US"/>
            <a:t>random.seed, random.random</a:t>
          </a:r>
        </a:p>
      </dgm:t>
    </dgm:pt>
    <dgm:pt modelId="{F84D86CE-A336-44DA-999E-DBAE53BBF961}" type="parTrans" cxnId="{74EA4E77-00D7-4773-AE3A-15A65F563AB4}">
      <dgm:prSet/>
      <dgm:spPr/>
      <dgm:t>
        <a:bodyPr/>
        <a:lstStyle/>
        <a:p>
          <a:endParaRPr lang="en-US"/>
        </a:p>
      </dgm:t>
    </dgm:pt>
    <dgm:pt modelId="{B2340D85-C1CB-433F-B896-436494B637C1}" type="sibTrans" cxnId="{74EA4E77-00D7-4773-AE3A-15A65F563AB4}">
      <dgm:prSet/>
      <dgm:spPr/>
      <dgm:t>
        <a:bodyPr/>
        <a:lstStyle/>
        <a:p>
          <a:endParaRPr lang="en-US"/>
        </a:p>
      </dgm:t>
    </dgm:pt>
    <dgm:pt modelId="{2627EBC3-9822-4B6E-8ABE-ECF6BE846A10}">
      <dgm:prSet/>
      <dgm:spPr/>
      <dgm:t>
        <a:bodyPr/>
        <a:lstStyle/>
        <a:p>
          <a:r>
            <a:rPr lang="en-US"/>
            <a:t>os.path.exists, os.path.join, os.path.abspath</a:t>
          </a:r>
        </a:p>
      </dgm:t>
    </dgm:pt>
    <dgm:pt modelId="{EC5D5C04-2807-4B51-87F6-76245226652C}" type="parTrans" cxnId="{D95E3EFA-D260-475E-9F5D-B2A58C7E9F76}">
      <dgm:prSet/>
      <dgm:spPr/>
      <dgm:t>
        <a:bodyPr/>
        <a:lstStyle/>
        <a:p>
          <a:endParaRPr lang="en-US"/>
        </a:p>
      </dgm:t>
    </dgm:pt>
    <dgm:pt modelId="{CD09A4D3-82BE-478B-B26B-DDD21BF159D5}" type="sibTrans" cxnId="{D95E3EFA-D260-475E-9F5D-B2A58C7E9F76}">
      <dgm:prSet/>
      <dgm:spPr/>
      <dgm:t>
        <a:bodyPr/>
        <a:lstStyle/>
        <a:p>
          <a:endParaRPr lang="en-US"/>
        </a:p>
      </dgm:t>
    </dgm:pt>
    <dgm:pt modelId="{89B59F9A-C0D8-4F29-A1DC-1D4FA0CAA4DC}">
      <dgm:prSet/>
      <dgm:spPr/>
      <dgm:t>
        <a:bodyPr/>
        <a:lstStyle/>
        <a:p>
          <a:r>
            <a:rPr lang="en-US"/>
            <a:t>csv.reader, csv.DictReader</a:t>
          </a:r>
        </a:p>
      </dgm:t>
    </dgm:pt>
    <dgm:pt modelId="{A093E483-EED7-4525-BCD7-28B5BF33B5F7}" type="parTrans" cxnId="{6929735B-D4CB-4E9A-AD99-0F5F7D8C6944}">
      <dgm:prSet/>
      <dgm:spPr/>
      <dgm:t>
        <a:bodyPr/>
        <a:lstStyle/>
        <a:p>
          <a:endParaRPr lang="en-US"/>
        </a:p>
      </dgm:t>
    </dgm:pt>
    <dgm:pt modelId="{B13601CF-337F-49AB-B934-04BB4BE75904}" type="sibTrans" cxnId="{6929735B-D4CB-4E9A-AD99-0F5F7D8C6944}">
      <dgm:prSet/>
      <dgm:spPr/>
      <dgm:t>
        <a:bodyPr/>
        <a:lstStyle/>
        <a:p>
          <a:endParaRPr lang="en-US"/>
        </a:p>
      </dgm:t>
    </dgm:pt>
    <dgm:pt modelId="{96C0A494-6E09-44FD-8D79-A0AD0627A2A2}">
      <dgm:prSet/>
      <dgm:spPr/>
      <dgm:t>
        <a:bodyPr/>
        <a:lstStyle/>
        <a:p>
          <a:r>
            <a:rPr lang="en-US"/>
            <a:t>csv.writer</a:t>
          </a:r>
        </a:p>
      </dgm:t>
    </dgm:pt>
    <dgm:pt modelId="{D54F4312-0047-484B-B4DC-2F803AB92D9C}" type="parTrans" cxnId="{3168528E-8623-4710-B6AA-E03B3517AEC4}">
      <dgm:prSet/>
      <dgm:spPr/>
      <dgm:t>
        <a:bodyPr/>
        <a:lstStyle/>
        <a:p>
          <a:endParaRPr lang="en-US"/>
        </a:p>
      </dgm:t>
    </dgm:pt>
    <dgm:pt modelId="{1163E5E9-AD06-4C50-9FC1-1F6171D36B3D}" type="sibTrans" cxnId="{3168528E-8623-4710-B6AA-E03B3517AEC4}">
      <dgm:prSet/>
      <dgm:spPr/>
      <dgm:t>
        <a:bodyPr/>
        <a:lstStyle/>
        <a:p>
          <a:endParaRPr lang="en-US"/>
        </a:p>
      </dgm:t>
    </dgm:pt>
    <dgm:pt modelId="{3580737F-2573-4612-A905-7149BD911291}">
      <dgm:prSet/>
      <dgm:spPr/>
      <dgm:t>
        <a:bodyPr/>
        <a:lstStyle/>
        <a:p>
          <a:r>
            <a:rPr lang="en-US"/>
            <a:t>json.loads, json.dumps</a:t>
          </a:r>
        </a:p>
      </dgm:t>
    </dgm:pt>
    <dgm:pt modelId="{9EC4E570-5714-42BB-A709-46A3E37300AF}" type="parTrans" cxnId="{96BA3560-4FF0-4C14-8314-C21D92A54F4E}">
      <dgm:prSet/>
      <dgm:spPr/>
      <dgm:t>
        <a:bodyPr/>
        <a:lstStyle/>
        <a:p>
          <a:endParaRPr lang="en-US"/>
        </a:p>
      </dgm:t>
    </dgm:pt>
    <dgm:pt modelId="{E81C8A7F-626B-407E-A09D-4E0B2115AF8C}" type="sibTrans" cxnId="{96BA3560-4FF0-4C14-8314-C21D92A54F4E}">
      <dgm:prSet/>
      <dgm:spPr/>
      <dgm:t>
        <a:bodyPr/>
        <a:lstStyle/>
        <a:p>
          <a:endParaRPr lang="en-US"/>
        </a:p>
      </dgm:t>
    </dgm:pt>
    <dgm:pt modelId="{FBD083C8-3779-4C37-ABDF-BE9642A6987E}" type="pres">
      <dgm:prSet presAssocID="{6388E9CA-DF5F-4261-814E-EC4C3ACB28D8}" presName="root" presStyleCnt="0">
        <dgm:presLayoutVars>
          <dgm:dir/>
          <dgm:resizeHandles val="exact"/>
        </dgm:presLayoutVars>
      </dgm:prSet>
      <dgm:spPr/>
    </dgm:pt>
    <dgm:pt modelId="{FBC4D765-2340-440F-A604-D2D93EA88D6F}" type="pres">
      <dgm:prSet presAssocID="{E2B0647F-1B47-4C3E-84D6-DECE12285C78}" presName="compNode" presStyleCnt="0"/>
      <dgm:spPr/>
    </dgm:pt>
    <dgm:pt modelId="{3B9C5881-453E-40A4-A5DD-D9F7C1B5AADB}" type="pres">
      <dgm:prSet presAssocID="{E2B0647F-1B47-4C3E-84D6-DECE12285C78}" presName="bgRect" presStyleLbl="bgShp" presStyleIdx="0" presStyleCnt="6"/>
      <dgm:spPr/>
    </dgm:pt>
    <dgm:pt modelId="{F8234C7F-51E9-48B6-A939-891D5E9C71C5}" type="pres">
      <dgm:prSet presAssocID="{E2B0647F-1B47-4C3E-84D6-DECE12285C78}"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Onion"/>
        </a:ext>
      </dgm:extLst>
    </dgm:pt>
    <dgm:pt modelId="{422F2721-99A8-4DA0-8AFF-E7E8E4BD90F8}" type="pres">
      <dgm:prSet presAssocID="{E2B0647F-1B47-4C3E-84D6-DECE12285C78}" presName="spaceRect" presStyleCnt="0"/>
      <dgm:spPr/>
    </dgm:pt>
    <dgm:pt modelId="{63732EB5-359F-4A62-AC93-184B152A7B71}" type="pres">
      <dgm:prSet presAssocID="{E2B0647F-1B47-4C3E-84D6-DECE12285C78}" presName="parTx" presStyleLbl="revTx" presStyleIdx="0" presStyleCnt="6">
        <dgm:presLayoutVars>
          <dgm:chMax val="0"/>
          <dgm:chPref val="0"/>
        </dgm:presLayoutVars>
      </dgm:prSet>
      <dgm:spPr/>
    </dgm:pt>
    <dgm:pt modelId="{A971B597-DC63-4C65-9917-541E92DE040A}" type="pres">
      <dgm:prSet presAssocID="{4AFE4123-B0E2-42E1-9D5E-42742FB6385D}" presName="sibTrans" presStyleCnt="0"/>
      <dgm:spPr/>
    </dgm:pt>
    <dgm:pt modelId="{26C48408-A659-4279-AE97-1174F461B713}" type="pres">
      <dgm:prSet presAssocID="{F81A66D3-CA22-4E6D-988F-12AC0E40273C}" presName="compNode" presStyleCnt="0"/>
      <dgm:spPr/>
    </dgm:pt>
    <dgm:pt modelId="{DFF227F1-62CF-4665-97CB-1441046584D1}" type="pres">
      <dgm:prSet presAssocID="{F81A66D3-CA22-4E6D-988F-12AC0E40273C}" presName="bgRect" presStyleLbl="bgShp" presStyleIdx="1" presStyleCnt="6"/>
      <dgm:spPr/>
    </dgm:pt>
    <dgm:pt modelId="{A3C3B6C0-D5EC-4A01-B0F7-F07ECBB7339B}" type="pres">
      <dgm:prSet presAssocID="{F81A66D3-CA22-4E6D-988F-12AC0E40273C}"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Rat"/>
        </a:ext>
      </dgm:extLst>
    </dgm:pt>
    <dgm:pt modelId="{84EACC42-72F2-425C-9345-63CD67F712FA}" type="pres">
      <dgm:prSet presAssocID="{F81A66D3-CA22-4E6D-988F-12AC0E40273C}" presName="spaceRect" presStyleCnt="0"/>
      <dgm:spPr/>
    </dgm:pt>
    <dgm:pt modelId="{C18F262B-CF15-4DA8-BB11-272F79C06D12}" type="pres">
      <dgm:prSet presAssocID="{F81A66D3-CA22-4E6D-988F-12AC0E40273C}" presName="parTx" presStyleLbl="revTx" presStyleIdx="1" presStyleCnt="6">
        <dgm:presLayoutVars>
          <dgm:chMax val="0"/>
          <dgm:chPref val="0"/>
        </dgm:presLayoutVars>
      </dgm:prSet>
      <dgm:spPr/>
    </dgm:pt>
    <dgm:pt modelId="{29A113F4-8554-435A-A76A-4C7AFC2F21CF}" type="pres">
      <dgm:prSet presAssocID="{B2340D85-C1CB-433F-B896-436494B637C1}" presName="sibTrans" presStyleCnt="0"/>
      <dgm:spPr/>
    </dgm:pt>
    <dgm:pt modelId="{C739FA81-48DD-4C39-B2E2-0A499BDB52CD}" type="pres">
      <dgm:prSet presAssocID="{2627EBC3-9822-4B6E-8ABE-ECF6BE846A10}" presName="compNode" presStyleCnt="0"/>
      <dgm:spPr/>
    </dgm:pt>
    <dgm:pt modelId="{447F474D-6C99-4DC5-A768-180E5B9070AC}" type="pres">
      <dgm:prSet presAssocID="{2627EBC3-9822-4B6E-8ABE-ECF6BE846A10}" presName="bgRect" presStyleLbl="bgShp" presStyleIdx="2" presStyleCnt="6"/>
      <dgm:spPr/>
    </dgm:pt>
    <dgm:pt modelId="{CF8DC495-3628-4790-8017-B24C3D1F255D}" type="pres">
      <dgm:prSet presAssocID="{2627EBC3-9822-4B6E-8ABE-ECF6BE846A10}"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keleton"/>
        </a:ext>
      </dgm:extLst>
    </dgm:pt>
    <dgm:pt modelId="{AFDA1520-354B-4D59-9D33-C35A4EDB4F81}" type="pres">
      <dgm:prSet presAssocID="{2627EBC3-9822-4B6E-8ABE-ECF6BE846A10}" presName="spaceRect" presStyleCnt="0"/>
      <dgm:spPr/>
    </dgm:pt>
    <dgm:pt modelId="{D1A6D471-9E9C-45A7-92D0-818B2F91969C}" type="pres">
      <dgm:prSet presAssocID="{2627EBC3-9822-4B6E-8ABE-ECF6BE846A10}" presName="parTx" presStyleLbl="revTx" presStyleIdx="2" presStyleCnt="6">
        <dgm:presLayoutVars>
          <dgm:chMax val="0"/>
          <dgm:chPref val="0"/>
        </dgm:presLayoutVars>
      </dgm:prSet>
      <dgm:spPr/>
    </dgm:pt>
    <dgm:pt modelId="{378D5963-0903-46C7-956D-F83A40D369A2}" type="pres">
      <dgm:prSet presAssocID="{CD09A4D3-82BE-478B-B26B-DDD21BF159D5}" presName="sibTrans" presStyleCnt="0"/>
      <dgm:spPr/>
    </dgm:pt>
    <dgm:pt modelId="{C7CE44DD-9F4F-4BB8-B45A-1FE94478E0C6}" type="pres">
      <dgm:prSet presAssocID="{89B59F9A-C0D8-4F29-A1DC-1D4FA0CAA4DC}" presName="compNode" presStyleCnt="0"/>
      <dgm:spPr/>
    </dgm:pt>
    <dgm:pt modelId="{8FBE21D4-52DF-4E6C-BED4-EC55E321C20C}" type="pres">
      <dgm:prSet presAssocID="{89B59F9A-C0D8-4F29-A1DC-1D4FA0CAA4DC}" presName="bgRect" presStyleLbl="bgShp" presStyleIdx="3" presStyleCnt="6"/>
      <dgm:spPr/>
    </dgm:pt>
    <dgm:pt modelId="{AB0C0370-8C8E-4A09-8B12-2FBE5FC1A90F}" type="pres">
      <dgm:prSet presAssocID="{89B59F9A-C0D8-4F29-A1DC-1D4FA0CAA4DC}"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s"/>
        </a:ext>
      </dgm:extLst>
    </dgm:pt>
    <dgm:pt modelId="{4F695111-1F4A-4D12-AB02-A94F75520B70}" type="pres">
      <dgm:prSet presAssocID="{89B59F9A-C0D8-4F29-A1DC-1D4FA0CAA4DC}" presName="spaceRect" presStyleCnt="0"/>
      <dgm:spPr/>
    </dgm:pt>
    <dgm:pt modelId="{5ED44880-B857-407E-A3D8-5B10CB1C5842}" type="pres">
      <dgm:prSet presAssocID="{89B59F9A-C0D8-4F29-A1DC-1D4FA0CAA4DC}" presName="parTx" presStyleLbl="revTx" presStyleIdx="3" presStyleCnt="6">
        <dgm:presLayoutVars>
          <dgm:chMax val="0"/>
          <dgm:chPref val="0"/>
        </dgm:presLayoutVars>
      </dgm:prSet>
      <dgm:spPr/>
    </dgm:pt>
    <dgm:pt modelId="{AA70BD5B-CBC3-4BBE-AC47-86FDB25DE18B}" type="pres">
      <dgm:prSet presAssocID="{B13601CF-337F-49AB-B934-04BB4BE75904}" presName="sibTrans" presStyleCnt="0"/>
      <dgm:spPr/>
    </dgm:pt>
    <dgm:pt modelId="{74D40484-D52B-4249-9896-81330D22753C}" type="pres">
      <dgm:prSet presAssocID="{96C0A494-6E09-44FD-8D79-A0AD0627A2A2}" presName="compNode" presStyleCnt="0"/>
      <dgm:spPr/>
    </dgm:pt>
    <dgm:pt modelId="{EBAD955A-0C18-42A2-A121-E538AC6400C1}" type="pres">
      <dgm:prSet presAssocID="{96C0A494-6E09-44FD-8D79-A0AD0627A2A2}" presName="bgRect" presStyleLbl="bgShp" presStyleIdx="4" presStyleCnt="6"/>
      <dgm:spPr/>
    </dgm:pt>
    <dgm:pt modelId="{8C9C1F9A-BF6D-473E-8AFC-889200BA3325}" type="pres">
      <dgm:prSet presAssocID="{96C0A494-6E09-44FD-8D79-A0AD0627A2A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ypewriter"/>
        </a:ext>
      </dgm:extLst>
    </dgm:pt>
    <dgm:pt modelId="{B12906FF-3D5D-4B6A-804E-B79F3751F12C}" type="pres">
      <dgm:prSet presAssocID="{96C0A494-6E09-44FD-8D79-A0AD0627A2A2}" presName="spaceRect" presStyleCnt="0"/>
      <dgm:spPr/>
    </dgm:pt>
    <dgm:pt modelId="{C35C1A9C-4B32-4DF3-B02B-9E48979BAA9F}" type="pres">
      <dgm:prSet presAssocID="{96C0A494-6E09-44FD-8D79-A0AD0627A2A2}" presName="parTx" presStyleLbl="revTx" presStyleIdx="4" presStyleCnt="6">
        <dgm:presLayoutVars>
          <dgm:chMax val="0"/>
          <dgm:chPref val="0"/>
        </dgm:presLayoutVars>
      </dgm:prSet>
      <dgm:spPr/>
    </dgm:pt>
    <dgm:pt modelId="{1D797856-DB4D-4A35-A419-5548E96BAB80}" type="pres">
      <dgm:prSet presAssocID="{1163E5E9-AD06-4C50-9FC1-1F6171D36B3D}" presName="sibTrans" presStyleCnt="0"/>
      <dgm:spPr/>
    </dgm:pt>
    <dgm:pt modelId="{CAFB6361-2326-46BA-9263-893DEF5E4CAE}" type="pres">
      <dgm:prSet presAssocID="{3580737F-2573-4612-A905-7149BD911291}" presName="compNode" presStyleCnt="0"/>
      <dgm:spPr/>
    </dgm:pt>
    <dgm:pt modelId="{DE5898E4-CE67-4963-AD42-CF2FC508981F}" type="pres">
      <dgm:prSet presAssocID="{3580737F-2573-4612-A905-7149BD911291}" presName="bgRect" presStyleLbl="bgShp" presStyleIdx="5" presStyleCnt="6"/>
      <dgm:spPr/>
    </dgm:pt>
    <dgm:pt modelId="{40B1C9CF-F08A-4DFD-BD9D-D80F5F1C5FC0}" type="pres">
      <dgm:prSet presAssocID="{3580737F-2573-4612-A905-7149BD91129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Wind Chime"/>
        </a:ext>
      </dgm:extLst>
    </dgm:pt>
    <dgm:pt modelId="{C2FC9B5F-3E04-4600-B04F-7B1F99EA4969}" type="pres">
      <dgm:prSet presAssocID="{3580737F-2573-4612-A905-7149BD911291}" presName="spaceRect" presStyleCnt="0"/>
      <dgm:spPr/>
    </dgm:pt>
    <dgm:pt modelId="{2AF6577D-BF99-4D45-895C-CCFF383E4D93}" type="pres">
      <dgm:prSet presAssocID="{3580737F-2573-4612-A905-7149BD911291}" presName="parTx" presStyleLbl="revTx" presStyleIdx="5" presStyleCnt="6">
        <dgm:presLayoutVars>
          <dgm:chMax val="0"/>
          <dgm:chPref val="0"/>
        </dgm:presLayoutVars>
      </dgm:prSet>
      <dgm:spPr/>
    </dgm:pt>
  </dgm:ptLst>
  <dgm:cxnLst>
    <dgm:cxn modelId="{6929735B-D4CB-4E9A-AD99-0F5F7D8C6944}" srcId="{6388E9CA-DF5F-4261-814E-EC4C3ACB28D8}" destId="{89B59F9A-C0D8-4F29-A1DC-1D4FA0CAA4DC}" srcOrd="3" destOrd="0" parTransId="{A093E483-EED7-4525-BCD7-28B5BF33B5F7}" sibTransId="{B13601CF-337F-49AB-B934-04BB4BE75904}"/>
    <dgm:cxn modelId="{96BA3560-4FF0-4C14-8314-C21D92A54F4E}" srcId="{6388E9CA-DF5F-4261-814E-EC4C3ACB28D8}" destId="{3580737F-2573-4612-A905-7149BD911291}" srcOrd="5" destOrd="0" parTransId="{9EC4E570-5714-42BB-A709-46A3E37300AF}" sibTransId="{E81C8A7F-626B-407E-A09D-4E0B2115AF8C}"/>
    <dgm:cxn modelId="{AB0FA668-E1B2-4927-A485-B95EBAED6AD1}" type="presOf" srcId="{2627EBC3-9822-4B6E-8ABE-ECF6BE846A10}" destId="{D1A6D471-9E9C-45A7-92D0-818B2F91969C}" srcOrd="0" destOrd="0" presId="urn:microsoft.com/office/officeart/2018/2/layout/IconVerticalSolidList"/>
    <dgm:cxn modelId="{8B60D56B-6750-4CEB-B4B5-6BB0A08EAE73}" type="presOf" srcId="{96C0A494-6E09-44FD-8D79-A0AD0627A2A2}" destId="{C35C1A9C-4B32-4DF3-B02B-9E48979BAA9F}" srcOrd="0" destOrd="0" presId="urn:microsoft.com/office/officeart/2018/2/layout/IconVerticalSolidList"/>
    <dgm:cxn modelId="{8526D750-D32F-4709-9A33-DB7420A50F77}" srcId="{6388E9CA-DF5F-4261-814E-EC4C3ACB28D8}" destId="{E2B0647F-1B47-4C3E-84D6-DECE12285C78}" srcOrd="0" destOrd="0" parTransId="{F9969271-1C8D-430C-8873-D1B31E954AC9}" sibTransId="{4AFE4123-B0E2-42E1-9D5E-42742FB6385D}"/>
    <dgm:cxn modelId="{74EA4E77-00D7-4773-AE3A-15A65F563AB4}" srcId="{6388E9CA-DF5F-4261-814E-EC4C3ACB28D8}" destId="{F81A66D3-CA22-4E6D-988F-12AC0E40273C}" srcOrd="1" destOrd="0" parTransId="{F84D86CE-A336-44DA-999E-DBAE53BBF961}" sibTransId="{B2340D85-C1CB-433F-B896-436494B637C1}"/>
    <dgm:cxn modelId="{88B62085-8C6F-47A3-AED7-EC5F42152DFC}" type="presOf" srcId="{3580737F-2573-4612-A905-7149BD911291}" destId="{2AF6577D-BF99-4D45-895C-CCFF383E4D93}" srcOrd="0" destOrd="0" presId="urn:microsoft.com/office/officeart/2018/2/layout/IconVerticalSolidList"/>
    <dgm:cxn modelId="{9D5FC886-4DE7-40BB-A2ED-49567BF0BE4F}" type="presOf" srcId="{89B59F9A-C0D8-4F29-A1DC-1D4FA0CAA4DC}" destId="{5ED44880-B857-407E-A3D8-5B10CB1C5842}" srcOrd="0" destOrd="0" presId="urn:microsoft.com/office/officeart/2018/2/layout/IconVerticalSolidList"/>
    <dgm:cxn modelId="{3168528E-8623-4710-B6AA-E03B3517AEC4}" srcId="{6388E9CA-DF5F-4261-814E-EC4C3ACB28D8}" destId="{96C0A494-6E09-44FD-8D79-A0AD0627A2A2}" srcOrd="4" destOrd="0" parTransId="{D54F4312-0047-484B-B4DC-2F803AB92D9C}" sibTransId="{1163E5E9-AD06-4C50-9FC1-1F6171D36B3D}"/>
    <dgm:cxn modelId="{EFFBDCBF-3175-45C0-9236-01AAD3822648}" type="presOf" srcId="{E2B0647F-1B47-4C3E-84D6-DECE12285C78}" destId="{63732EB5-359F-4A62-AC93-184B152A7B71}" srcOrd="0" destOrd="0" presId="urn:microsoft.com/office/officeart/2018/2/layout/IconVerticalSolidList"/>
    <dgm:cxn modelId="{8C5692CB-3876-4FC9-86A2-4910E0FB11D4}" type="presOf" srcId="{6388E9CA-DF5F-4261-814E-EC4C3ACB28D8}" destId="{FBD083C8-3779-4C37-ABDF-BE9642A6987E}" srcOrd="0" destOrd="0" presId="urn:microsoft.com/office/officeart/2018/2/layout/IconVerticalSolidList"/>
    <dgm:cxn modelId="{D95E3EFA-D260-475E-9F5D-B2A58C7E9F76}" srcId="{6388E9CA-DF5F-4261-814E-EC4C3ACB28D8}" destId="{2627EBC3-9822-4B6E-8ABE-ECF6BE846A10}" srcOrd="2" destOrd="0" parTransId="{EC5D5C04-2807-4B51-87F6-76245226652C}" sibTransId="{CD09A4D3-82BE-478B-B26B-DDD21BF159D5}"/>
    <dgm:cxn modelId="{8CEB2CFE-C268-4ED3-907B-35D13FBF885C}" type="presOf" srcId="{F81A66D3-CA22-4E6D-988F-12AC0E40273C}" destId="{C18F262B-CF15-4DA8-BB11-272F79C06D12}" srcOrd="0" destOrd="0" presId="urn:microsoft.com/office/officeart/2018/2/layout/IconVerticalSolidList"/>
    <dgm:cxn modelId="{A0E7BF1D-778F-44A5-9519-24A43CD5F1D5}" type="presParOf" srcId="{FBD083C8-3779-4C37-ABDF-BE9642A6987E}" destId="{FBC4D765-2340-440F-A604-D2D93EA88D6F}" srcOrd="0" destOrd="0" presId="urn:microsoft.com/office/officeart/2018/2/layout/IconVerticalSolidList"/>
    <dgm:cxn modelId="{6DB4CBD3-E058-4558-B137-C1BDCA07954B}" type="presParOf" srcId="{FBC4D765-2340-440F-A604-D2D93EA88D6F}" destId="{3B9C5881-453E-40A4-A5DD-D9F7C1B5AADB}" srcOrd="0" destOrd="0" presId="urn:microsoft.com/office/officeart/2018/2/layout/IconVerticalSolidList"/>
    <dgm:cxn modelId="{43C8B535-7587-4122-BAF5-878949557C34}" type="presParOf" srcId="{FBC4D765-2340-440F-A604-D2D93EA88D6F}" destId="{F8234C7F-51E9-48B6-A939-891D5E9C71C5}" srcOrd="1" destOrd="0" presId="urn:microsoft.com/office/officeart/2018/2/layout/IconVerticalSolidList"/>
    <dgm:cxn modelId="{3882E24A-13FD-4963-82F6-8FCE5858F13C}" type="presParOf" srcId="{FBC4D765-2340-440F-A604-D2D93EA88D6F}" destId="{422F2721-99A8-4DA0-8AFF-E7E8E4BD90F8}" srcOrd="2" destOrd="0" presId="urn:microsoft.com/office/officeart/2018/2/layout/IconVerticalSolidList"/>
    <dgm:cxn modelId="{02865925-384C-4D3D-9AF2-076767595EED}" type="presParOf" srcId="{FBC4D765-2340-440F-A604-D2D93EA88D6F}" destId="{63732EB5-359F-4A62-AC93-184B152A7B71}" srcOrd="3" destOrd="0" presId="urn:microsoft.com/office/officeart/2018/2/layout/IconVerticalSolidList"/>
    <dgm:cxn modelId="{3CC2FC00-137B-44AF-8E68-3EADE7E79F31}" type="presParOf" srcId="{FBD083C8-3779-4C37-ABDF-BE9642A6987E}" destId="{A971B597-DC63-4C65-9917-541E92DE040A}" srcOrd="1" destOrd="0" presId="urn:microsoft.com/office/officeart/2018/2/layout/IconVerticalSolidList"/>
    <dgm:cxn modelId="{CA01646F-0CAF-47CA-9BCB-6C30B701F842}" type="presParOf" srcId="{FBD083C8-3779-4C37-ABDF-BE9642A6987E}" destId="{26C48408-A659-4279-AE97-1174F461B713}" srcOrd="2" destOrd="0" presId="urn:microsoft.com/office/officeart/2018/2/layout/IconVerticalSolidList"/>
    <dgm:cxn modelId="{676D5672-20B0-4EE9-811A-D2F0D5E134FC}" type="presParOf" srcId="{26C48408-A659-4279-AE97-1174F461B713}" destId="{DFF227F1-62CF-4665-97CB-1441046584D1}" srcOrd="0" destOrd="0" presId="urn:microsoft.com/office/officeart/2018/2/layout/IconVerticalSolidList"/>
    <dgm:cxn modelId="{9FB305B9-5A0A-4FB2-A6A6-F28AF2932358}" type="presParOf" srcId="{26C48408-A659-4279-AE97-1174F461B713}" destId="{A3C3B6C0-D5EC-4A01-B0F7-F07ECBB7339B}" srcOrd="1" destOrd="0" presId="urn:microsoft.com/office/officeart/2018/2/layout/IconVerticalSolidList"/>
    <dgm:cxn modelId="{6B79F9D6-3ACD-440C-8F6E-497575265048}" type="presParOf" srcId="{26C48408-A659-4279-AE97-1174F461B713}" destId="{84EACC42-72F2-425C-9345-63CD67F712FA}" srcOrd="2" destOrd="0" presId="urn:microsoft.com/office/officeart/2018/2/layout/IconVerticalSolidList"/>
    <dgm:cxn modelId="{F8CC606C-7687-4220-8DD6-820D7EB7F3FE}" type="presParOf" srcId="{26C48408-A659-4279-AE97-1174F461B713}" destId="{C18F262B-CF15-4DA8-BB11-272F79C06D12}" srcOrd="3" destOrd="0" presId="urn:microsoft.com/office/officeart/2018/2/layout/IconVerticalSolidList"/>
    <dgm:cxn modelId="{833448CF-9333-4E4D-8E7F-53C81D0C8B22}" type="presParOf" srcId="{FBD083C8-3779-4C37-ABDF-BE9642A6987E}" destId="{29A113F4-8554-435A-A76A-4C7AFC2F21CF}" srcOrd="3" destOrd="0" presId="urn:microsoft.com/office/officeart/2018/2/layout/IconVerticalSolidList"/>
    <dgm:cxn modelId="{D6075AF9-37FB-4FBB-8950-D15B7C0F6E89}" type="presParOf" srcId="{FBD083C8-3779-4C37-ABDF-BE9642A6987E}" destId="{C739FA81-48DD-4C39-B2E2-0A499BDB52CD}" srcOrd="4" destOrd="0" presId="urn:microsoft.com/office/officeart/2018/2/layout/IconVerticalSolidList"/>
    <dgm:cxn modelId="{959E444C-3E5E-4619-AC96-C8D7C9C87AED}" type="presParOf" srcId="{C739FA81-48DD-4C39-B2E2-0A499BDB52CD}" destId="{447F474D-6C99-4DC5-A768-180E5B9070AC}" srcOrd="0" destOrd="0" presId="urn:microsoft.com/office/officeart/2018/2/layout/IconVerticalSolidList"/>
    <dgm:cxn modelId="{84D6F410-5910-4280-9E38-2FB169495A85}" type="presParOf" srcId="{C739FA81-48DD-4C39-B2E2-0A499BDB52CD}" destId="{CF8DC495-3628-4790-8017-B24C3D1F255D}" srcOrd="1" destOrd="0" presId="urn:microsoft.com/office/officeart/2018/2/layout/IconVerticalSolidList"/>
    <dgm:cxn modelId="{ABCD57DD-E19C-4CED-8D35-75C43A13EB65}" type="presParOf" srcId="{C739FA81-48DD-4C39-B2E2-0A499BDB52CD}" destId="{AFDA1520-354B-4D59-9D33-C35A4EDB4F81}" srcOrd="2" destOrd="0" presId="urn:microsoft.com/office/officeart/2018/2/layout/IconVerticalSolidList"/>
    <dgm:cxn modelId="{9146A5A8-CF72-4FA4-A661-4F1E84B5E405}" type="presParOf" srcId="{C739FA81-48DD-4C39-B2E2-0A499BDB52CD}" destId="{D1A6D471-9E9C-45A7-92D0-818B2F91969C}" srcOrd="3" destOrd="0" presId="urn:microsoft.com/office/officeart/2018/2/layout/IconVerticalSolidList"/>
    <dgm:cxn modelId="{79DB8519-B4D2-4324-8A19-3D89AFEA33DE}" type="presParOf" srcId="{FBD083C8-3779-4C37-ABDF-BE9642A6987E}" destId="{378D5963-0903-46C7-956D-F83A40D369A2}" srcOrd="5" destOrd="0" presId="urn:microsoft.com/office/officeart/2018/2/layout/IconVerticalSolidList"/>
    <dgm:cxn modelId="{22DA2E2E-1E97-4D59-998E-9F0578E1798C}" type="presParOf" srcId="{FBD083C8-3779-4C37-ABDF-BE9642A6987E}" destId="{C7CE44DD-9F4F-4BB8-B45A-1FE94478E0C6}" srcOrd="6" destOrd="0" presId="urn:microsoft.com/office/officeart/2018/2/layout/IconVerticalSolidList"/>
    <dgm:cxn modelId="{984CCFEF-8DDF-43B3-8554-DBCE7FD72689}" type="presParOf" srcId="{C7CE44DD-9F4F-4BB8-B45A-1FE94478E0C6}" destId="{8FBE21D4-52DF-4E6C-BED4-EC55E321C20C}" srcOrd="0" destOrd="0" presId="urn:microsoft.com/office/officeart/2018/2/layout/IconVerticalSolidList"/>
    <dgm:cxn modelId="{24D33DBB-713C-4CE1-B7AD-2D85087A95A7}" type="presParOf" srcId="{C7CE44DD-9F4F-4BB8-B45A-1FE94478E0C6}" destId="{AB0C0370-8C8E-4A09-8B12-2FBE5FC1A90F}" srcOrd="1" destOrd="0" presId="urn:microsoft.com/office/officeart/2018/2/layout/IconVerticalSolidList"/>
    <dgm:cxn modelId="{28D7095D-782F-4705-B81C-C7E72C84E4A0}" type="presParOf" srcId="{C7CE44DD-9F4F-4BB8-B45A-1FE94478E0C6}" destId="{4F695111-1F4A-4D12-AB02-A94F75520B70}" srcOrd="2" destOrd="0" presId="urn:microsoft.com/office/officeart/2018/2/layout/IconVerticalSolidList"/>
    <dgm:cxn modelId="{F29DC70A-7ADC-492A-9381-A08DEDE443AE}" type="presParOf" srcId="{C7CE44DD-9F4F-4BB8-B45A-1FE94478E0C6}" destId="{5ED44880-B857-407E-A3D8-5B10CB1C5842}" srcOrd="3" destOrd="0" presId="urn:microsoft.com/office/officeart/2018/2/layout/IconVerticalSolidList"/>
    <dgm:cxn modelId="{A99C53A1-0B83-4B48-91DC-59FCCA6D3DF2}" type="presParOf" srcId="{FBD083C8-3779-4C37-ABDF-BE9642A6987E}" destId="{AA70BD5B-CBC3-4BBE-AC47-86FDB25DE18B}" srcOrd="7" destOrd="0" presId="urn:microsoft.com/office/officeart/2018/2/layout/IconVerticalSolidList"/>
    <dgm:cxn modelId="{8C3481D4-9C68-4290-BF1B-581666DD3C9D}" type="presParOf" srcId="{FBD083C8-3779-4C37-ABDF-BE9642A6987E}" destId="{74D40484-D52B-4249-9896-81330D22753C}" srcOrd="8" destOrd="0" presId="urn:microsoft.com/office/officeart/2018/2/layout/IconVerticalSolidList"/>
    <dgm:cxn modelId="{06EFB659-429D-463D-9961-21296D29F3C9}" type="presParOf" srcId="{74D40484-D52B-4249-9896-81330D22753C}" destId="{EBAD955A-0C18-42A2-A121-E538AC6400C1}" srcOrd="0" destOrd="0" presId="urn:microsoft.com/office/officeart/2018/2/layout/IconVerticalSolidList"/>
    <dgm:cxn modelId="{63626A63-BE6D-4E50-82BD-75D6B9421A87}" type="presParOf" srcId="{74D40484-D52B-4249-9896-81330D22753C}" destId="{8C9C1F9A-BF6D-473E-8AFC-889200BA3325}" srcOrd="1" destOrd="0" presId="urn:microsoft.com/office/officeart/2018/2/layout/IconVerticalSolidList"/>
    <dgm:cxn modelId="{889D5F7E-E284-43A3-90FF-FCC1CB9BFFF5}" type="presParOf" srcId="{74D40484-D52B-4249-9896-81330D22753C}" destId="{B12906FF-3D5D-4B6A-804E-B79F3751F12C}" srcOrd="2" destOrd="0" presId="urn:microsoft.com/office/officeart/2018/2/layout/IconVerticalSolidList"/>
    <dgm:cxn modelId="{D2524407-C1A7-4CD9-88FF-CC3F35B59506}" type="presParOf" srcId="{74D40484-D52B-4249-9896-81330D22753C}" destId="{C35C1A9C-4B32-4DF3-B02B-9E48979BAA9F}" srcOrd="3" destOrd="0" presId="urn:microsoft.com/office/officeart/2018/2/layout/IconVerticalSolidList"/>
    <dgm:cxn modelId="{3E31BDE1-7F95-4944-9C17-324933BB5556}" type="presParOf" srcId="{FBD083C8-3779-4C37-ABDF-BE9642A6987E}" destId="{1D797856-DB4D-4A35-A419-5548E96BAB80}" srcOrd="9" destOrd="0" presId="urn:microsoft.com/office/officeart/2018/2/layout/IconVerticalSolidList"/>
    <dgm:cxn modelId="{C015C2E4-C5C5-4B29-BE89-77FE550C7541}" type="presParOf" srcId="{FBD083C8-3779-4C37-ABDF-BE9642A6987E}" destId="{CAFB6361-2326-46BA-9263-893DEF5E4CAE}" srcOrd="10" destOrd="0" presId="urn:microsoft.com/office/officeart/2018/2/layout/IconVerticalSolidList"/>
    <dgm:cxn modelId="{583D8475-2A1B-48F3-83B6-09658315F462}" type="presParOf" srcId="{CAFB6361-2326-46BA-9263-893DEF5E4CAE}" destId="{DE5898E4-CE67-4963-AD42-CF2FC508981F}" srcOrd="0" destOrd="0" presId="urn:microsoft.com/office/officeart/2018/2/layout/IconVerticalSolidList"/>
    <dgm:cxn modelId="{39549B91-7FBA-447F-AFAD-F403CFA88112}" type="presParOf" srcId="{CAFB6361-2326-46BA-9263-893DEF5E4CAE}" destId="{40B1C9CF-F08A-4DFD-BD9D-D80F5F1C5FC0}" srcOrd="1" destOrd="0" presId="urn:microsoft.com/office/officeart/2018/2/layout/IconVerticalSolidList"/>
    <dgm:cxn modelId="{FB7B57B3-E1C8-4AE4-8E9E-D37131BD45B5}" type="presParOf" srcId="{CAFB6361-2326-46BA-9263-893DEF5E4CAE}" destId="{C2FC9B5F-3E04-4600-B04F-7B1F99EA4969}" srcOrd="2" destOrd="0" presId="urn:microsoft.com/office/officeart/2018/2/layout/IconVerticalSolidList"/>
    <dgm:cxn modelId="{C19593E4-8469-418A-BD66-FDCA7F542C32}" type="presParOf" srcId="{CAFB6361-2326-46BA-9263-893DEF5E4CAE}" destId="{2AF6577D-BF99-4D45-895C-CCFF383E4D9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7BF2407-89E4-4BEC-B2D0-1D73FF329454}"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F0299BB9-E004-4ABB-AECC-D180969E7F10}">
      <dgm:prSet/>
      <dgm:spPr/>
      <dgm:t>
        <a:bodyPr/>
        <a:lstStyle/>
        <a:p>
          <a:r>
            <a:rPr lang="en-US" b="1"/>
            <a:t>Pandas</a:t>
          </a:r>
          <a:endParaRPr lang="en-US"/>
        </a:p>
      </dgm:t>
    </dgm:pt>
    <dgm:pt modelId="{1277807B-F9CB-4955-9CE9-70D7ECF292BE}" type="parTrans" cxnId="{F7CC1218-12E0-4707-8D75-74C11823EF43}">
      <dgm:prSet/>
      <dgm:spPr/>
      <dgm:t>
        <a:bodyPr/>
        <a:lstStyle/>
        <a:p>
          <a:endParaRPr lang="en-US"/>
        </a:p>
      </dgm:t>
    </dgm:pt>
    <dgm:pt modelId="{9D9CE722-04DB-4F2B-9359-8D39436837F8}" type="sibTrans" cxnId="{F7CC1218-12E0-4707-8D75-74C11823EF43}">
      <dgm:prSet/>
      <dgm:spPr/>
      <dgm:t>
        <a:bodyPr/>
        <a:lstStyle/>
        <a:p>
          <a:endParaRPr lang="en-US"/>
        </a:p>
      </dgm:t>
    </dgm:pt>
    <dgm:pt modelId="{1B4763E0-3914-48BD-AD6D-B58ACE1BAB3F}">
      <dgm:prSet/>
      <dgm:spPr/>
      <dgm:t>
        <a:bodyPr/>
        <a:lstStyle/>
        <a:p>
          <a:r>
            <a:rPr lang="en-US"/>
            <a:t>used for processing tabular data</a:t>
          </a:r>
        </a:p>
      </dgm:t>
    </dgm:pt>
    <dgm:pt modelId="{82F35F18-BAF3-43A0-9843-79FEAA7692BF}" type="parTrans" cxnId="{3D0551A6-B4CE-4652-9C67-9B8A507B19AE}">
      <dgm:prSet/>
      <dgm:spPr/>
      <dgm:t>
        <a:bodyPr/>
        <a:lstStyle/>
        <a:p>
          <a:endParaRPr lang="en-US"/>
        </a:p>
      </dgm:t>
    </dgm:pt>
    <dgm:pt modelId="{946FAB66-6269-4AA6-A83E-F3820C1B4F20}" type="sibTrans" cxnId="{3D0551A6-B4CE-4652-9C67-9B8A507B19AE}">
      <dgm:prSet/>
      <dgm:spPr/>
      <dgm:t>
        <a:bodyPr/>
        <a:lstStyle/>
        <a:p>
          <a:endParaRPr lang="en-US"/>
        </a:p>
      </dgm:t>
    </dgm:pt>
    <dgm:pt modelId="{F946FA8D-30F6-43DB-A2BD-57E195F7CD55}">
      <dgm:prSet/>
      <dgm:spPr/>
      <dgm:t>
        <a:bodyPr/>
        <a:lstStyle/>
        <a:p>
          <a:r>
            <a:rPr lang="en-US"/>
            <a:t>core data type is the DataFrame</a:t>
          </a:r>
        </a:p>
      </dgm:t>
    </dgm:pt>
    <dgm:pt modelId="{2203BB09-346F-45C2-B45C-B60A86D2C867}" type="parTrans" cxnId="{8FE6A1BA-8C54-4367-BAC2-D31EE50DF8CA}">
      <dgm:prSet/>
      <dgm:spPr/>
      <dgm:t>
        <a:bodyPr/>
        <a:lstStyle/>
        <a:p>
          <a:endParaRPr lang="en-US"/>
        </a:p>
      </dgm:t>
    </dgm:pt>
    <dgm:pt modelId="{0756A7F6-07F6-452F-AE76-B28884F6B5C2}" type="sibTrans" cxnId="{8FE6A1BA-8C54-4367-BAC2-D31EE50DF8CA}">
      <dgm:prSet/>
      <dgm:spPr/>
      <dgm:t>
        <a:bodyPr/>
        <a:lstStyle/>
        <a:p>
          <a:endParaRPr lang="en-US"/>
        </a:p>
      </dgm:t>
    </dgm:pt>
    <dgm:pt modelId="{3EC93C55-8E43-4226-AED4-D30AA52A26FE}">
      <dgm:prSet/>
      <dgm:spPr/>
      <dgm:t>
        <a:bodyPr/>
        <a:lstStyle/>
        <a:p>
          <a:r>
            <a:rPr lang="en-US"/>
            <a:t>port of R's DataFrame paradigm</a:t>
          </a:r>
        </a:p>
      </dgm:t>
    </dgm:pt>
    <dgm:pt modelId="{9B594220-1902-46FD-900C-33676C7459BD}" type="parTrans" cxnId="{1C6E2DA3-4A43-4B33-891F-3DC59126A3F5}">
      <dgm:prSet/>
      <dgm:spPr/>
      <dgm:t>
        <a:bodyPr/>
        <a:lstStyle/>
        <a:p>
          <a:endParaRPr lang="en-US"/>
        </a:p>
      </dgm:t>
    </dgm:pt>
    <dgm:pt modelId="{E001788F-4E5B-467F-BCD4-FB487E361A8F}" type="sibTrans" cxnId="{1C6E2DA3-4A43-4B33-891F-3DC59126A3F5}">
      <dgm:prSet/>
      <dgm:spPr/>
      <dgm:t>
        <a:bodyPr/>
        <a:lstStyle/>
        <a:p>
          <a:endParaRPr lang="en-US"/>
        </a:p>
      </dgm:t>
    </dgm:pt>
    <dgm:pt modelId="{F133D227-59AA-474A-8ABE-1D791C009405}">
      <dgm:prSet/>
      <dgm:spPr/>
      <dgm:t>
        <a:bodyPr/>
        <a:lstStyle/>
        <a:p>
          <a:r>
            <a:rPr lang="en-US" b="1"/>
            <a:t>Matplotlib</a:t>
          </a:r>
          <a:endParaRPr lang="en-US"/>
        </a:p>
      </dgm:t>
    </dgm:pt>
    <dgm:pt modelId="{769FAC78-27B4-45CD-BB70-6947CD1EEC02}" type="parTrans" cxnId="{EEC4A81E-F978-4CC6-AF08-2822B4881076}">
      <dgm:prSet/>
      <dgm:spPr/>
      <dgm:t>
        <a:bodyPr/>
        <a:lstStyle/>
        <a:p>
          <a:endParaRPr lang="en-US"/>
        </a:p>
      </dgm:t>
    </dgm:pt>
    <dgm:pt modelId="{15AE2E22-602D-4390-9815-4228410CDD71}" type="sibTrans" cxnId="{EEC4A81E-F978-4CC6-AF08-2822B4881076}">
      <dgm:prSet/>
      <dgm:spPr/>
      <dgm:t>
        <a:bodyPr/>
        <a:lstStyle/>
        <a:p>
          <a:endParaRPr lang="en-US"/>
        </a:p>
      </dgm:t>
    </dgm:pt>
    <dgm:pt modelId="{8914464A-AD62-4AE2-ADDE-CD4F5145A09D}">
      <dgm:prSet/>
      <dgm:spPr/>
      <dgm:t>
        <a:bodyPr/>
        <a:lstStyle/>
        <a:p>
          <a:r>
            <a:rPr lang="en-US"/>
            <a:t>used to generate charts such as histograms or box plots from Python data structures</a:t>
          </a:r>
        </a:p>
      </dgm:t>
    </dgm:pt>
    <dgm:pt modelId="{BCB747C0-C697-4C60-B23D-E717316E7102}" type="parTrans" cxnId="{4C957A6C-14C1-4171-B90D-4D5DD939C0B1}">
      <dgm:prSet/>
      <dgm:spPr/>
      <dgm:t>
        <a:bodyPr/>
        <a:lstStyle/>
        <a:p>
          <a:endParaRPr lang="en-US"/>
        </a:p>
      </dgm:t>
    </dgm:pt>
    <dgm:pt modelId="{F5384061-9F54-46E5-9F8A-30EEE642BCC0}" type="sibTrans" cxnId="{4C957A6C-14C1-4171-B90D-4D5DD939C0B1}">
      <dgm:prSet/>
      <dgm:spPr/>
      <dgm:t>
        <a:bodyPr/>
        <a:lstStyle/>
        <a:p>
          <a:endParaRPr lang="en-US"/>
        </a:p>
      </dgm:t>
    </dgm:pt>
    <dgm:pt modelId="{BCD2C346-CEF4-437F-AB84-49B0605E382D}">
      <dgm:prSet/>
      <dgm:spPr/>
      <dgm:t>
        <a:bodyPr/>
        <a:lstStyle/>
        <a:p>
          <a:r>
            <a:rPr lang="en-US"/>
            <a:t>port of MATLAB's charting functionalilty</a:t>
          </a:r>
        </a:p>
      </dgm:t>
    </dgm:pt>
    <dgm:pt modelId="{3154B296-FE0C-4FAD-B4A4-E3280DA44015}" type="parTrans" cxnId="{124F8D89-9984-4299-A148-C210F18C6980}">
      <dgm:prSet/>
      <dgm:spPr/>
      <dgm:t>
        <a:bodyPr/>
        <a:lstStyle/>
        <a:p>
          <a:endParaRPr lang="en-US"/>
        </a:p>
      </dgm:t>
    </dgm:pt>
    <dgm:pt modelId="{D3502E1A-5D3A-4771-B121-420264F65499}" type="sibTrans" cxnId="{124F8D89-9984-4299-A148-C210F18C6980}">
      <dgm:prSet/>
      <dgm:spPr/>
      <dgm:t>
        <a:bodyPr/>
        <a:lstStyle/>
        <a:p>
          <a:endParaRPr lang="en-US"/>
        </a:p>
      </dgm:t>
    </dgm:pt>
    <dgm:pt modelId="{EFD73F1E-AC5C-0F47-99D1-B246931E4AEA}" type="pres">
      <dgm:prSet presAssocID="{E7BF2407-89E4-4BEC-B2D0-1D73FF329454}" presName="linear" presStyleCnt="0">
        <dgm:presLayoutVars>
          <dgm:dir/>
          <dgm:animLvl val="lvl"/>
          <dgm:resizeHandles val="exact"/>
        </dgm:presLayoutVars>
      </dgm:prSet>
      <dgm:spPr/>
    </dgm:pt>
    <dgm:pt modelId="{7AD46B5E-5BA7-A44B-99DE-F13D56CC31DD}" type="pres">
      <dgm:prSet presAssocID="{F0299BB9-E004-4ABB-AECC-D180969E7F10}" presName="parentLin" presStyleCnt="0"/>
      <dgm:spPr/>
    </dgm:pt>
    <dgm:pt modelId="{6C65EAFE-27F2-5745-8588-F67AA8771313}" type="pres">
      <dgm:prSet presAssocID="{F0299BB9-E004-4ABB-AECC-D180969E7F10}" presName="parentLeftMargin" presStyleLbl="node1" presStyleIdx="0" presStyleCnt="2"/>
      <dgm:spPr/>
    </dgm:pt>
    <dgm:pt modelId="{ABFB4ABC-19F8-FD4C-9546-C0F8953F8B5F}" type="pres">
      <dgm:prSet presAssocID="{F0299BB9-E004-4ABB-AECC-D180969E7F10}" presName="parentText" presStyleLbl="node1" presStyleIdx="0" presStyleCnt="2">
        <dgm:presLayoutVars>
          <dgm:chMax val="0"/>
          <dgm:bulletEnabled val="1"/>
        </dgm:presLayoutVars>
      </dgm:prSet>
      <dgm:spPr/>
    </dgm:pt>
    <dgm:pt modelId="{139DEC12-E48B-0F46-A3BB-D36DC9FC482F}" type="pres">
      <dgm:prSet presAssocID="{F0299BB9-E004-4ABB-AECC-D180969E7F10}" presName="negativeSpace" presStyleCnt="0"/>
      <dgm:spPr/>
    </dgm:pt>
    <dgm:pt modelId="{B763B2C2-39FA-F740-AE1B-DD1E8F2A91A3}" type="pres">
      <dgm:prSet presAssocID="{F0299BB9-E004-4ABB-AECC-D180969E7F10}" presName="childText" presStyleLbl="conFgAcc1" presStyleIdx="0" presStyleCnt="2">
        <dgm:presLayoutVars>
          <dgm:bulletEnabled val="1"/>
        </dgm:presLayoutVars>
      </dgm:prSet>
      <dgm:spPr/>
    </dgm:pt>
    <dgm:pt modelId="{213380C6-3631-6B49-A97D-C63ABA581858}" type="pres">
      <dgm:prSet presAssocID="{9D9CE722-04DB-4F2B-9359-8D39436837F8}" presName="spaceBetweenRectangles" presStyleCnt="0"/>
      <dgm:spPr/>
    </dgm:pt>
    <dgm:pt modelId="{E1611D4C-3748-1E4C-9935-75D68E00CC6E}" type="pres">
      <dgm:prSet presAssocID="{F133D227-59AA-474A-8ABE-1D791C009405}" presName="parentLin" presStyleCnt="0"/>
      <dgm:spPr/>
    </dgm:pt>
    <dgm:pt modelId="{7A385FAD-56A9-F240-A2E3-48979338354A}" type="pres">
      <dgm:prSet presAssocID="{F133D227-59AA-474A-8ABE-1D791C009405}" presName="parentLeftMargin" presStyleLbl="node1" presStyleIdx="0" presStyleCnt="2"/>
      <dgm:spPr/>
    </dgm:pt>
    <dgm:pt modelId="{05105F90-841E-A041-9F68-C444064867BA}" type="pres">
      <dgm:prSet presAssocID="{F133D227-59AA-474A-8ABE-1D791C009405}" presName="parentText" presStyleLbl="node1" presStyleIdx="1" presStyleCnt="2">
        <dgm:presLayoutVars>
          <dgm:chMax val="0"/>
          <dgm:bulletEnabled val="1"/>
        </dgm:presLayoutVars>
      </dgm:prSet>
      <dgm:spPr/>
    </dgm:pt>
    <dgm:pt modelId="{2F7632E0-D2AA-2547-934A-214787611BDA}" type="pres">
      <dgm:prSet presAssocID="{F133D227-59AA-474A-8ABE-1D791C009405}" presName="negativeSpace" presStyleCnt="0"/>
      <dgm:spPr/>
    </dgm:pt>
    <dgm:pt modelId="{F730EB90-3150-3F46-BEE9-B8B1E296789D}" type="pres">
      <dgm:prSet presAssocID="{F133D227-59AA-474A-8ABE-1D791C009405}" presName="childText" presStyleLbl="conFgAcc1" presStyleIdx="1" presStyleCnt="2">
        <dgm:presLayoutVars>
          <dgm:bulletEnabled val="1"/>
        </dgm:presLayoutVars>
      </dgm:prSet>
      <dgm:spPr/>
    </dgm:pt>
  </dgm:ptLst>
  <dgm:cxnLst>
    <dgm:cxn modelId="{F7CC1218-12E0-4707-8D75-74C11823EF43}" srcId="{E7BF2407-89E4-4BEC-B2D0-1D73FF329454}" destId="{F0299BB9-E004-4ABB-AECC-D180969E7F10}" srcOrd="0" destOrd="0" parTransId="{1277807B-F9CB-4955-9CE9-70D7ECF292BE}" sibTransId="{9D9CE722-04DB-4F2B-9359-8D39436837F8}"/>
    <dgm:cxn modelId="{EEC4A81E-F978-4CC6-AF08-2822B4881076}" srcId="{E7BF2407-89E4-4BEC-B2D0-1D73FF329454}" destId="{F133D227-59AA-474A-8ABE-1D791C009405}" srcOrd="1" destOrd="0" parTransId="{769FAC78-27B4-45CD-BB70-6947CD1EEC02}" sibTransId="{15AE2E22-602D-4390-9815-4228410CDD71}"/>
    <dgm:cxn modelId="{DF8C7E30-F6BF-3C43-9F55-29CEEC3F3CC6}" type="presOf" srcId="{F133D227-59AA-474A-8ABE-1D791C009405}" destId="{05105F90-841E-A041-9F68-C444064867BA}" srcOrd="1" destOrd="0" presId="urn:microsoft.com/office/officeart/2005/8/layout/list1"/>
    <dgm:cxn modelId="{FD83C03C-41B0-3A43-8518-365B5100E440}" type="presOf" srcId="{3EC93C55-8E43-4226-AED4-D30AA52A26FE}" destId="{B763B2C2-39FA-F740-AE1B-DD1E8F2A91A3}" srcOrd="0" destOrd="2" presId="urn:microsoft.com/office/officeart/2005/8/layout/list1"/>
    <dgm:cxn modelId="{8DC7773F-73EE-D449-9FBB-221D331D8B58}" type="presOf" srcId="{BCD2C346-CEF4-437F-AB84-49B0605E382D}" destId="{F730EB90-3150-3F46-BEE9-B8B1E296789D}" srcOrd="0" destOrd="1" presId="urn:microsoft.com/office/officeart/2005/8/layout/list1"/>
    <dgm:cxn modelId="{4C957A6C-14C1-4171-B90D-4D5DD939C0B1}" srcId="{F133D227-59AA-474A-8ABE-1D791C009405}" destId="{8914464A-AD62-4AE2-ADDE-CD4F5145A09D}" srcOrd="0" destOrd="0" parTransId="{BCB747C0-C697-4C60-B23D-E717316E7102}" sibTransId="{F5384061-9F54-46E5-9F8A-30EEE642BCC0}"/>
    <dgm:cxn modelId="{72EE204D-10A8-B44B-8C2D-24993C3DD440}" type="presOf" srcId="{F0299BB9-E004-4ABB-AECC-D180969E7F10}" destId="{6C65EAFE-27F2-5745-8588-F67AA8771313}" srcOrd="0" destOrd="0" presId="urn:microsoft.com/office/officeart/2005/8/layout/list1"/>
    <dgm:cxn modelId="{124F8D89-9984-4299-A148-C210F18C6980}" srcId="{F133D227-59AA-474A-8ABE-1D791C009405}" destId="{BCD2C346-CEF4-437F-AB84-49B0605E382D}" srcOrd="1" destOrd="0" parTransId="{3154B296-FE0C-4FAD-B4A4-E3280DA44015}" sibTransId="{D3502E1A-5D3A-4771-B121-420264F65499}"/>
    <dgm:cxn modelId="{1C6E2DA3-4A43-4B33-891F-3DC59126A3F5}" srcId="{F0299BB9-E004-4ABB-AECC-D180969E7F10}" destId="{3EC93C55-8E43-4226-AED4-D30AA52A26FE}" srcOrd="2" destOrd="0" parTransId="{9B594220-1902-46FD-900C-33676C7459BD}" sibTransId="{E001788F-4E5B-467F-BCD4-FB487E361A8F}"/>
    <dgm:cxn modelId="{3D0551A6-B4CE-4652-9C67-9B8A507B19AE}" srcId="{F0299BB9-E004-4ABB-AECC-D180969E7F10}" destId="{1B4763E0-3914-48BD-AD6D-B58ACE1BAB3F}" srcOrd="0" destOrd="0" parTransId="{82F35F18-BAF3-43A0-9843-79FEAA7692BF}" sibTransId="{946FAB66-6269-4AA6-A83E-F3820C1B4F20}"/>
    <dgm:cxn modelId="{1CF13EBA-D13C-D243-B108-42B9D513F1CF}" type="presOf" srcId="{F133D227-59AA-474A-8ABE-1D791C009405}" destId="{7A385FAD-56A9-F240-A2E3-48979338354A}" srcOrd="0" destOrd="0" presId="urn:microsoft.com/office/officeart/2005/8/layout/list1"/>
    <dgm:cxn modelId="{8FE6A1BA-8C54-4367-BAC2-D31EE50DF8CA}" srcId="{F0299BB9-E004-4ABB-AECC-D180969E7F10}" destId="{F946FA8D-30F6-43DB-A2BD-57E195F7CD55}" srcOrd="1" destOrd="0" parTransId="{2203BB09-346F-45C2-B45C-B60A86D2C867}" sibTransId="{0756A7F6-07F6-452F-AE76-B28884F6B5C2}"/>
    <dgm:cxn modelId="{26CDCED1-F09F-DA40-8193-2EA349BCFF3E}" type="presOf" srcId="{E7BF2407-89E4-4BEC-B2D0-1D73FF329454}" destId="{EFD73F1E-AC5C-0F47-99D1-B246931E4AEA}" srcOrd="0" destOrd="0" presId="urn:microsoft.com/office/officeart/2005/8/layout/list1"/>
    <dgm:cxn modelId="{82CEB6DA-4E2C-744F-A18B-8DCEA37DB740}" type="presOf" srcId="{8914464A-AD62-4AE2-ADDE-CD4F5145A09D}" destId="{F730EB90-3150-3F46-BEE9-B8B1E296789D}" srcOrd="0" destOrd="0" presId="urn:microsoft.com/office/officeart/2005/8/layout/list1"/>
    <dgm:cxn modelId="{378401E9-0C4D-AB41-8662-C6E8D22272FE}" type="presOf" srcId="{1B4763E0-3914-48BD-AD6D-B58ACE1BAB3F}" destId="{B763B2C2-39FA-F740-AE1B-DD1E8F2A91A3}" srcOrd="0" destOrd="0" presId="urn:microsoft.com/office/officeart/2005/8/layout/list1"/>
    <dgm:cxn modelId="{C5D4AAE9-8C75-4747-BDA7-F4B4F99DB080}" type="presOf" srcId="{F946FA8D-30F6-43DB-A2BD-57E195F7CD55}" destId="{B763B2C2-39FA-F740-AE1B-DD1E8F2A91A3}" srcOrd="0" destOrd="1" presId="urn:microsoft.com/office/officeart/2005/8/layout/list1"/>
    <dgm:cxn modelId="{BFB405FC-ECF5-024D-8FDB-485000C29E42}" type="presOf" srcId="{F0299BB9-E004-4ABB-AECC-D180969E7F10}" destId="{ABFB4ABC-19F8-FD4C-9546-C0F8953F8B5F}" srcOrd="1" destOrd="0" presId="urn:microsoft.com/office/officeart/2005/8/layout/list1"/>
    <dgm:cxn modelId="{B06DEF70-3401-EE40-9966-86E88715FBD0}" type="presParOf" srcId="{EFD73F1E-AC5C-0F47-99D1-B246931E4AEA}" destId="{7AD46B5E-5BA7-A44B-99DE-F13D56CC31DD}" srcOrd="0" destOrd="0" presId="urn:microsoft.com/office/officeart/2005/8/layout/list1"/>
    <dgm:cxn modelId="{D921C2AD-2BE0-1447-94E4-F98BA56CEAC9}" type="presParOf" srcId="{7AD46B5E-5BA7-A44B-99DE-F13D56CC31DD}" destId="{6C65EAFE-27F2-5745-8588-F67AA8771313}" srcOrd="0" destOrd="0" presId="urn:microsoft.com/office/officeart/2005/8/layout/list1"/>
    <dgm:cxn modelId="{6A8B21C0-CCEA-9E44-80F3-47E07A8AF78E}" type="presParOf" srcId="{7AD46B5E-5BA7-A44B-99DE-F13D56CC31DD}" destId="{ABFB4ABC-19F8-FD4C-9546-C0F8953F8B5F}" srcOrd="1" destOrd="0" presId="urn:microsoft.com/office/officeart/2005/8/layout/list1"/>
    <dgm:cxn modelId="{F8EFC8A1-974A-F247-94A0-BFDB3A8890F5}" type="presParOf" srcId="{EFD73F1E-AC5C-0F47-99D1-B246931E4AEA}" destId="{139DEC12-E48B-0F46-A3BB-D36DC9FC482F}" srcOrd="1" destOrd="0" presId="urn:microsoft.com/office/officeart/2005/8/layout/list1"/>
    <dgm:cxn modelId="{75127C54-0791-C54E-AB23-89D947E622EC}" type="presParOf" srcId="{EFD73F1E-AC5C-0F47-99D1-B246931E4AEA}" destId="{B763B2C2-39FA-F740-AE1B-DD1E8F2A91A3}" srcOrd="2" destOrd="0" presId="urn:microsoft.com/office/officeart/2005/8/layout/list1"/>
    <dgm:cxn modelId="{C133826B-5557-A548-9B9B-45D6AF81A77A}" type="presParOf" srcId="{EFD73F1E-AC5C-0F47-99D1-B246931E4AEA}" destId="{213380C6-3631-6B49-A97D-C63ABA581858}" srcOrd="3" destOrd="0" presId="urn:microsoft.com/office/officeart/2005/8/layout/list1"/>
    <dgm:cxn modelId="{3266498C-A1A9-9D42-9E16-EEF107284BF9}" type="presParOf" srcId="{EFD73F1E-AC5C-0F47-99D1-B246931E4AEA}" destId="{E1611D4C-3748-1E4C-9935-75D68E00CC6E}" srcOrd="4" destOrd="0" presId="urn:microsoft.com/office/officeart/2005/8/layout/list1"/>
    <dgm:cxn modelId="{BD2C60EE-E716-6F4B-86D1-0C0918CA8E8D}" type="presParOf" srcId="{E1611D4C-3748-1E4C-9935-75D68E00CC6E}" destId="{7A385FAD-56A9-F240-A2E3-48979338354A}" srcOrd="0" destOrd="0" presId="urn:microsoft.com/office/officeart/2005/8/layout/list1"/>
    <dgm:cxn modelId="{54C5B8CE-BDD0-9746-9785-B6F6A001874F}" type="presParOf" srcId="{E1611D4C-3748-1E4C-9935-75D68E00CC6E}" destId="{05105F90-841E-A041-9F68-C444064867BA}" srcOrd="1" destOrd="0" presId="urn:microsoft.com/office/officeart/2005/8/layout/list1"/>
    <dgm:cxn modelId="{D6467603-F8DE-5341-9869-7215FF773289}" type="presParOf" srcId="{EFD73F1E-AC5C-0F47-99D1-B246931E4AEA}" destId="{2F7632E0-D2AA-2547-934A-214787611BDA}" srcOrd="5" destOrd="0" presId="urn:microsoft.com/office/officeart/2005/8/layout/list1"/>
    <dgm:cxn modelId="{19E86E39-2922-3C49-BC08-9F89AA38487C}" type="presParOf" srcId="{EFD73F1E-AC5C-0F47-99D1-B246931E4AEA}" destId="{F730EB90-3150-3F46-BEE9-B8B1E296789D}"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2E2C13E-75CF-4B99-AC72-9FB245447D6E}"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D594A1B0-E3C9-4CF2-9544-D97CA529BBEB}">
      <dgm:prSet/>
      <dgm:spPr/>
      <dgm:t>
        <a:bodyPr/>
        <a:lstStyle/>
        <a:p>
          <a:r>
            <a:rPr lang="en-US"/>
            <a:t>DataFrame</a:t>
          </a:r>
        </a:p>
      </dgm:t>
    </dgm:pt>
    <dgm:pt modelId="{7B3567CA-2259-42B5-918D-D6272EA21DE3}" type="parTrans" cxnId="{C4C7430E-170F-49C9-A6DE-E45531E2DAF3}">
      <dgm:prSet/>
      <dgm:spPr/>
      <dgm:t>
        <a:bodyPr/>
        <a:lstStyle/>
        <a:p>
          <a:endParaRPr lang="en-US"/>
        </a:p>
      </dgm:t>
    </dgm:pt>
    <dgm:pt modelId="{5DAA0100-182C-45ED-B669-A4511772649E}" type="sibTrans" cxnId="{C4C7430E-170F-49C9-A6DE-E45531E2DAF3}">
      <dgm:prSet/>
      <dgm:spPr/>
      <dgm:t>
        <a:bodyPr/>
        <a:lstStyle/>
        <a:p>
          <a:endParaRPr lang="en-US"/>
        </a:p>
      </dgm:t>
    </dgm:pt>
    <dgm:pt modelId="{0568E30C-8664-4426-B86A-93EBA49AD8E0}">
      <dgm:prSet/>
      <dgm:spPr/>
      <dgm:t>
        <a:bodyPr/>
        <a:lstStyle/>
        <a:p>
          <a:r>
            <a:rPr lang="en-US"/>
            <a:t>Series</a:t>
          </a:r>
        </a:p>
      </dgm:t>
    </dgm:pt>
    <dgm:pt modelId="{CF7E9D93-D85F-4ED5-ADAC-6F5F49F5C9BE}" type="parTrans" cxnId="{1C7DEF1D-A27D-4023-B455-87766F8AAC66}">
      <dgm:prSet/>
      <dgm:spPr/>
      <dgm:t>
        <a:bodyPr/>
        <a:lstStyle/>
        <a:p>
          <a:endParaRPr lang="en-US"/>
        </a:p>
      </dgm:t>
    </dgm:pt>
    <dgm:pt modelId="{B3DD7FBC-05F1-4FFE-9492-69109C44B358}" type="sibTrans" cxnId="{1C7DEF1D-A27D-4023-B455-87766F8AAC66}">
      <dgm:prSet/>
      <dgm:spPr/>
      <dgm:t>
        <a:bodyPr/>
        <a:lstStyle/>
        <a:p>
          <a:endParaRPr lang="en-US"/>
        </a:p>
      </dgm:t>
    </dgm:pt>
    <dgm:pt modelId="{5BD95B8D-66A9-48F9-8238-B97BAFC9DCD6}">
      <dgm:prSet/>
      <dgm:spPr/>
      <dgm:t>
        <a:bodyPr/>
        <a:lstStyle/>
        <a:p>
          <a:r>
            <a:rPr lang="en-US"/>
            <a:t>Python attributes</a:t>
          </a:r>
        </a:p>
      </dgm:t>
    </dgm:pt>
    <dgm:pt modelId="{7E2F7374-6A7E-40A6-9EFC-37842866FA81}" type="parTrans" cxnId="{63B8D20C-B4F8-4A7E-BAF9-A80E9D6A1FB0}">
      <dgm:prSet/>
      <dgm:spPr/>
      <dgm:t>
        <a:bodyPr/>
        <a:lstStyle/>
        <a:p>
          <a:endParaRPr lang="en-US"/>
        </a:p>
      </dgm:t>
    </dgm:pt>
    <dgm:pt modelId="{6897D898-FFEB-4CAF-B558-0188978AC41E}" type="sibTrans" cxnId="{63B8D20C-B4F8-4A7E-BAF9-A80E9D6A1FB0}">
      <dgm:prSet/>
      <dgm:spPr/>
      <dgm:t>
        <a:bodyPr/>
        <a:lstStyle/>
        <a:p>
          <a:endParaRPr lang="en-US"/>
        </a:p>
      </dgm:t>
    </dgm:pt>
    <dgm:pt modelId="{9D52DB33-8FF2-4858-B65D-99182ACE70EF}">
      <dgm:prSet/>
      <dgm:spPr/>
      <dgm:t>
        <a:bodyPr/>
        <a:lstStyle/>
        <a:p>
          <a:r>
            <a:rPr lang="en-US"/>
            <a:t>DataFrame indexing</a:t>
          </a:r>
        </a:p>
      </dgm:t>
    </dgm:pt>
    <dgm:pt modelId="{983A9735-E9CC-440F-8EE1-745AA0478E33}" type="parTrans" cxnId="{55698595-6B3D-4CBF-B00D-6DACB27BDB64}">
      <dgm:prSet/>
      <dgm:spPr/>
      <dgm:t>
        <a:bodyPr/>
        <a:lstStyle/>
        <a:p>
          <a:endParaRPr lang="en-US"/>
        </a:p>
      </dgm:t>
    </dgm:pt>
    <dgm:pt modelId="{17839AF2-79E9-403A-B6E5-D631C4592EBA}" type="sibTrans" cxnId="{55698595-6B3D-4CBF-B00D-6DACB27BDB64}">
      <dgm:prSet/>
      <dgm:spPr/>
      <dgm:t>
        <a:bodyPr/>
        <a:lstStyle/>
        <a:p>
          <a:endParaRPr lang="en-US"/>
        </a:p>
      </dgm:t>
    </dgm:pt>
    <dgm:pt modelId="{DF78C4C8-0B88-4B50-A6BD-F02A10C5B289}">
      <dgm:prSet/>
      <dgm:spPr/>
      <dgm:t>
        <a:bodyPr/>
        <a:lstStyle/>
        <a:p>
          <a:r>
            <a:rPr lang="en-US"/>
            <a:t>Query DataFrames with Boolean series</a:t>
          </a:r>
        </a:p>
      </dgm:t>
    </dgm:pt>
    <dgm:pt modelId="{C6A31647-DD6D-40E4-AED1-62D1C9200EB7}" type="parTrans" cxnId="{29672C97-C899-4E76-B4EF-C141341898C6}">
      <dgm:prSet/>
      <dgm:spPr/>
      <dgm:t>
        <a:bodyPr/>
        <a:lstStyle/>
        <a:p>
          <a:endParaRPr lang="en-US"/>
        </a:p>
      </dgm:t>
    </dgm:pt>
    <dgm:pt modelId="{23FDF6B4-4AC8-4D28-B1B6-3BDB74C89ECD}" type="sibTrans" cxnId="{29672C97-C899-4E76-B4EF-C141341898C6}">
      <dgm:prSet/>
      <dgm:spPr/>
      <dgm:t>
        <a:bodyPr/>
        <a:lstStyle/>
        <a:p>
          <a:endParaRPr lang="en-US"/>
        </a:p>
      </dgm:t>
    </dgm:pt>
    <dgm:pt modelId="{F864AAB6-94C9-4AF2-A2A3-18C9A51008EB}" type="pres">
      <dgm:prSet presAssocID="{A2E2C13E-75CF-4B99-AC72-9FB245447D6E}" presName="root" presStyleCnt="0">
        <dgm:presLayoutVars>
          <dgm:dir/>
          <dgm:resizeHandles val="exact"/>
        </dgm:presLayoutVars>
      </dgm:prSet>
      <dgm:spPr/>
    </dgm:pt>
    <dgm:pt modelId="{AB7D4E0E-1B02-45DA-BA8B-BC2F14544335}" type="pres">
      <dgm:prSet presAssocID="{D594A1B0-E3C9-4CF2-9544-D97CA529BBEB}" presName="compNode" presStyleCnt="0"/>
      <dgm:spPr/>
    </dgm:pt>
    <dgm:pt modelId="{13B04F83-C643-4E7D-9F27-CF20DDC1DB28}" type="pres">
      <dgm:prSet presAssocID="{D594A1B0-E3C9-4CF2-9544-D97CA529BBEB}" presName="bgRect" presStyleLbl="bgShp" presStyleIdx="0" presStyleCnt="5"/>
      <dgm:spPr/>
    </dgm:pt>
    <dgm:pt modelId="{849D40AC-858A-4609-ABBA-7E28EF6FDA7F}" type="pres">
      <dgm:prSet presAssocID="{D594A1B0-E3C9-4CF2-9544-D97CA529BBEB}"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ind Chime"/>
        </a:ext>
      </dgm:extLst>
    </dgm:pt>
    <dgm:pt modelId="{2DC1A99A-BA41-450B-A766-C3EFD57C1894}" type="pres">
      <dgm:prSet presAssocID="{D594A1B0-E3C9-4CF2-9544-D97CA529BBEB}" presName="spaceRect" presStyleCnt="0"/>
      <dgm:spPr/>
    </dgm:pt>
    <dgm:pt modelId="{E6F48A5D-B5EE-4C4A-9BA6-5230F29F71B0}" type="pres">
      <dgm:prSet presAssocID="{D594A1B0-E3C9-4CF2-9544-D97CA529BBEB}" presName="parTx" presStyleLbl="revTx" presStyleIdx="0" presStyleCnt="5">
        <dgm:presLayoutVars>
          <dgm:chMax val="0"/>
          <dgm:chPref val="0"/>
        </dgm:presLayoutVars>
      </dgm:prSet>
      <dgm:spPr/>
    </dgm:pt>
    <dgm:pt modelId="{F2999601-BF66-4F44-9DAC-BA43A9EE9B65}" type="pres">
      <dgm:prSet presAssocID="{5DAA0100-182C-45ED-B669-A4511772649E}" presName="sibTrans" presStyleCnt="0"/>
      <dgm:spPr/>
    </dgm:pt>
    <dgm:pt modelId="{C0CDCAB4-8CF1-48E0-9CCD-A3D89BEC66CB}" type="pres">
      <dgm:prSet presAssocID="{0568E30C-8664-4426-B86A-93EBA49AD8E0}" presName="compNode" presStyleCnt="0"/>
      <dgm:spPr/>
    </dgm:pt>
    <dgm:pt modelId="{F8DD3729-2BC2-4D08-AF46-3F8E185E119E}" type="pres">
      <dgm:prSet presAssocID="{0568E30C-8664-4426-B86A-93EBA49AD8E0}" presName="bgRect" presStyleLbl="bgShp" presStyleIdx="1" presStyleCnt="5"/>
      <dgm:spPr/>
    </dgm:pt>
    <dgm:pt modelId="{C9A16657-AADE-4A0F-8A6C-08316B6F4B6D}" type="pres">
      <dgm:prSet presAssocID="{0568E30C-8664-4426-B86A-93EBA49AD8E0}"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ome"/>
        </a:ext>
      </dgm:extLst>
    </dgm:pt>
    <dgm:pt modelId="{847C3920-65FE-4208-AB3C-2FE196991375}" type="pres">
      <dgm:prSet presAssocID="{0568E30C-8664-4426-B86A-93EBA49AD8E0}" presName="spaceRect" presStyleCnt="0"/>
      <dgm:spPr/>
    </dgm:pt>
    <dgm:pt modelId="{698B7A39-A28F-459D-AFB8-92E627F0D7AE}" type="pres">
      <dgm:prSet presAssocID="{0568E30C-8664-4426-B86A-93EBA49AD8E0}" presName="parTx" presStyleLbl="revTx" presStyleIdx="1" presStyleCnt="5">
        <dgm:presLayoutVars>
          <dgm:chMax val="0"/>
          <dgm:chPref val="0"/>
        </dgm:presLayoutVars>
      </dgm:prSet>
      <dgm:spPr/>
    </dgm:pt>
    <dgm:pt modelId="{7CD99963-4AD6-49D2-9050-B3906A3C252A}" type="pres">
      <dgm:prSet presAssocID="{B3DD7FBC-05F1-4FFE-9492-69109C44B358}" presName="sibTrans" presStyleCnt="0"/>
      <dgm:spPr/>
    </dgm:pt>
    <dgm:pt modelId="{791DC7A5-CBC0-4111-9970-0D1DD53D1CCC}" type="pres">
      <dgm:prSet presAssocID="{5BD95B8D-66A9-48F9-8238-B97BAFC9DCD6}" presName="compNode" presStyleCnt="0"/>
      <dgm:spPr/>
    </dgm:pt>
    <dgm:pt modelId="{4FF984FA-DE87-4965-A922-D17FC8B68735}" type="pres">
      <dgm:prSet presAssocID="{5BD95B8D-66A9-48F9-8238-B97BAFC9DCD6}" presName="bgRect" presStyleLbl="bgShp" presStyleIdx="2" presStyleCnt="5"/>
      <dgm:spPr/>
    </dgm:pt>
    <dgm:pt modelId="{27C623A0-2B91-491D-B3E5-D6AEC664EF10}" type="pres">
      <dgm:prSet presAssocID="{5BD95B8D-66A9-48F9-8238-B97BAFC9DCD6}"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nake"/>
        </a:ext>
      </dgm:extLst>
    </dgm:pt>
    <dgm:pt modelId="{1DB66595-0241-4A2B-86F1-2324A91AA345}" type="pres">
      <dgm:prSet presAssocID="{5BD95B8D-66A9-48F9-8238-B97BAFC9DCD6}" presName="spaceRect" presStyleCnt="0"/>
      <dgm:spPr/>
    </dgm:pt>
    <dgm:pt modelId="{6A384307-FD34-406C-B0A1-E938186534E6}" type="pres">
      <dgm:prSet presAssocID="{5BD95B8D-66A9-48F9-8238-B97BAFC9DCD6}" presName="parTx" presStyleLbl="revTx" presStyleIdx="2" presStyleCnt="5">
        <dgm:presLayoutVars>
          <dgm:chMax val="0"/>
          <dgm:chPref val="0"/>
        </dgm:presLayoutVars>
      </dgm:prSet>
      <dgm:spPr/>
    </dgm:pt>
    <dgm:pt modelId="{4D8EB751-5B66-4B21-8960-2153094568BE}" type="pres">
      <dgm:prSet presAssocID="{6897D898-FFEB-4CAF-B558-0188978AC41E}" presName="sibTrans" presStyleCnt="0"/>
      <dgm:spPr/>
    </dgm:pt>
    <dgm:pt modelId="{C27AD168-6F65-469C-83C2-DAC75785369B}" type="pres">
      <dgm:prSet presAssocID="{9D52DB33-8FF2-4858-B65D-99182ACE70EF}" presName="compNode" presStyleCnt="0"/>
      <dgm:spPr/>
    </dgm:pt>
    <dgm:pt modelId="{757F6D1E-122F-4CCD-BF19-196003E89AF3}" type="pres">
      <dgm:prSet presAssocID="{9D52DB33-8FF2-4858-B65D-99182ACE70EF}" presName="bgRect" presStyleLbl="bgShp" presStyleIdx="3" presStyleCnt="5"/>
      <dgm:spPr/>
    </dgm:pt>
    <dgm:pt modelId="{2286A77B-7875-477E-97A0-D331DB8D2EF3}" type="pres">
      <dgm:prSet presAssocID="{9D52DB33-8FF2-4858-B65D-99182ACE70EF}"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hotocopier"/>
        </a:ext>
      </dgm:extLst>
    </dgm:pt>
    <dgm:pt modelId="{15473838-A0E6-4E7F-A946-7597F5C1F8D0}" type="pres">
      <dgm:prSet presAssocID="{9D52DB33-8FF2-4858-B65D-99182ACE70EF}" presName="spaceRect" presStyleCnt="0"/>
      <dgm:spPr/>
    </dgm:pt>
    <dgm:pt modelId="{D673B2E2-7F85-4E7F-A676-233475A3924B}" type="pres">
      <dgm:prSet presAssocID="{9D52DB33-8FF2-4858-B65D-99182ACE70EF}" presName="parTx" presStyleLbl="revTx" presStyleIdx="3" presStyleCnt="5">
        <dgm:presLayoutVars>
          <dgm:chMax val="0"/>
          <dgm:chPref val="0"/>
        </dgm:presLayoutVars>
      </dgm:prSet>
      <dgm:spPr/>
    </dgm:pt>
    <dgm:pt modelId="{D9793814-4BB5-4D18-8C3E-262CAE0DE0E8}" type="pres">
      <dgm:prSet presAssocID="{17839AF2-79E9-403A-B6E5-D631C4592EBA}" presName="sibTrans" presStyleCnt="0"/>
      <dgm:spPr/>
    </dgm:pt>
    <dgm:pt modelId="{6DEB6365-AAA5-4A23-B632-E704EC4F49ED}" type="pres">
      <dgm:prSet presAssocID="{DF78C4C8-0B88-4B50-A6BD-F02A10C5B289}" presName="compNode" presStyleCnt="0"/>
      <dgm:spPr/>
    </dgm:pt>
    <dgm:pt modelId="{8CBFE56A-7271-41B7-998E-9D8AAF4D495B}" type="pres">
      <dgm:prSet presAssocID="{DF78C4C8-0B88-4B50-A6BD-F02A10C5B289}" presName="bgRect" presStyleLbl="bgShp" presStyleIdx="4" presStyleCnt="5"/>
      <dgm:spPr/>
    </dgm:pt>
    <dgm:pt modelId="{1CB3B6DD-830D-4B00-916E-D3244E0525EA}" type="pres">
      <dgm:prSet presAssocID="{DF78C4C8-0B88-4B50-A6BD-F02A10C5B289}"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Question mark"/>
        </a:ext>
      </dgm:extLst>
    </dgm:pt>
    <dgm:pt modelId="{7A050488-BD40-4624-B8A5-EABD2F4BC796}" type="pres">
      <dgm:prSet presAssocID="{DF78C4C8-0B88-4B50-A6BD-F02A10C5B289}" presName="spaceRect" presStyleCnt="0"/>
      <dgm:spPr/>
    </dgm:pt>
    <dgm:pt modelId="{1E6ECA1A-49F5-4157-8E11-A6D27981179A}" type="pres">
      <dgm:prSet presAssocID="{DF78C4C8-0B88-4B50-A6BD-F02A10C5B289}" presName="parTx" presStyleLbl="revTx" presStyleIdx="4" presStyleCnt="5">
        <dgm:presLayoutVars>
          <dgm:chMax val="0"/>
          <dgm:chPref val="0"/>
        </dgm:presLayoutVars>
      </dgm:prSet>
      <dgm:spPr/>
    </dgm:pt>
  </dgm:ptLst>
  <dgm:cxnLst>
    <dgm:cxn modelId="{63B8D20C-B4F8-4A7E-BAF9-A80E9D6A1FB0}" srcId="{A2E2C13E-75CF-4B99-AC72-9FB245447D6E}" destId="{5BD95B8D-66A9-48F9-8238-B97BAFC9DCD6}" srcOrd="2" destOrd="0" parTransId="{7E2F7374-6A7E-40A6-9EFC-37842866FA81}" sibTransId="{6897D898-FFEB-4CAF-B558-0188978AC41E}"/>
    <dgm:cxn modelId="{C4C7430E-170F-49C9-A6DE-E45531E2DAF3}" srcId="{A2E2C13E-75CF-4B99-AC72-9FB245447D6E}" destId="{D594A1B0-E3C9-4CF2-9544-D97CA529BBEB}" srcOrd="0" destOrd="0" parTransId="{7B3567CA-2259-42B5-918D-D6272EA21DE3}" sibTransId="{5DAA0100-182C-45ED-B669-A4511772649E}"/>
    <dgm:cxn modelId="{1C7DEF1D-A27D-4023-B455-87766F8AAC66}" srcId="{A2E2C13E-75CF-4B99-AC72-9FB245447D6E}" destId="{0568E30C-8664-4426-B86A-93EBA49AD8E0}" srcOrd="1" destOrd="0" parTransId="{CF7E9D93-D85F-4ED5-ADAC-6F5F49F5C9BE}" sibTransId="{B3DD7FBC-05F1-4FFE-9492-69109C44B358}"/>
    <dgm:cxn modelId="{1326CE52-343F-4F15-928A-8A2D467E64FA}" type="presOf" srcId="{A2E2C13E-75CF-4B99-AC72-9FB245447D6E}" destId="{F864AAB6-94C9-4AF2-A2A3-18C9A51008EB}" srcOrd="0" destOrd="0" presId="urn:microsoft.com/office/officeart/2018/2/layout/IconVerticalSolidList"/>
    <dgm:cxn modelId="{98617C94-9CBA-4BC5-B151-6A84E433A09E}" type="presOf" srcId="{5BD95B8D-66A9-48F9-8238-B97BAFC9DCD6}" destId="{6A384307-FD34-406C-B0A1-E938186534E6}" srcOrd="0" destOrd="0" presId="urn:microsoft.com/office/officeart/2018/2/layout/IconVerticalSolidList"/>
    <dgm:cxn modelId="{55698595-6B3D-4CBF-B00D-6DACB27BDB64}" srcId="{A2E2C13E-75CF-4B99-AC72-9FB245447D6E}" destId="{9D52DB33-8FF2-4858-B65D-99182ACE70EF}" srcOrd="3" destOrd="0" parTransId="{983A9735-E9CC-440F-8EE1-745AA0478E33}" sibTransId="{17839AF2-79E9-403A-B6E5-D631C4592EBA}"/>
    <dgm:cxn modelId="{6840D196-691B-4F3B-809C-5B84386E3F8D}" type="presOf" srcId="{0568E30C-8664-4426-B86A-93EBA49AD8E0}" destId="{698B7A39-A28F-459D-AFB8-92E627F0D7AE}" srcOrd="0" destOrd="0" presId="urn:microsoft.com/office/officeart/2018/2/layout/IconVerticalSolidList"/>
    <dgm:cxn modelId="{29672C97-C899-4E76-B4EF-C141341898C6}" srcId="{A2E2C13E-75CF-4B99-AC72-9FB245447D6E}" destId="{DF78C4C8-0B88-4B50-A6BD-F02A10C5B289}" srcOrd="4" destOrd="0" parTransId="{C6A31647-DD6D-40E4-AED1-62D1C9200EB7}" sibTransId="{23FDF6B4-4AC8-4D28-B1B6-3BDB74C89ECD}"/>
    <dgm:cxn modelId="{7148D3A9-44A5-49D2-9A19-9392E4F76C13}" type="presOf" srcId="{D594A1B0-E3C9-4CF2-9544-D97CA529BBEB}" destId="{E6F48A5D-B5EE-4C4A-9BA6-5230F29F71B0}" srcOrd="0" destOrd="0" presId="urn:microsoft.com/office/officeart/2018/2/layout/IconVerticalSolidList"/>
    <dgm:cxn modelId="{EA129AC1-ED50-4C31-9340-7080AA83F341}" type="presOf" srcId="{9D52DB33-8FF2-4858-B65D-99182ACE70EF}" destId="{D673B2E2-7F85-4E7F-A676-233475A3924B}" srcOrd="0" destOrd="0" presId="urn:microsoft.com/office/officeart/2018/2/layout/IconVerticalSolidList"/>
    <dgm:cxn modelId="{7A4F24C7-A17C-4C03-B7CF-9AEA7895CFEA}" type="presOf" srcId="{DF78C4C8-0B88-4B50-A6BD-F02A10C5B289}" destId="{1E6ECA1A-49F5-4157-8E11-A6D27981179A}" srcOrd="0" destOrd="0" presId="urn:microsoft.com/office/officeart/2018/2/layout/IconVerticalSolidList"/>
    <dgm:cxn modelId="{04BCBC14-46D9-44BE-92DE-FB32D943329A}" type="presParOf" srcId="{F864AAB6-94C9-4AF2-A2A3-18C9A51008EB}" destId="{AB7D4E0E-1B02-45DA-BA8B-BC2F14544335}" srcOrd="0" destOrd="0" presId="urn:microsoft.com/office/officeart/2018/2/layout/IconVerticalSolidList"/>
    <dgm:cxn modelId="{E774E607-BCA9-46DF-8230-E40676AC7EDD}" type="presParOf" srcId="{AB7D4E0E-1B02-45DA-BA8B-BC2F14544335}" destId="{13B04F83-C643-4E7D-9F27-CF20DDC1DB28}" srcOrd="0" destOrd="0" presId="urn:microsoft.com/office/officeart/2018/2/layout/IconVerticalSolidList"/>
    <dgm:cxn modelId="{81EC73E8-38E8-4912-87E6-A67790751908}" type="presParOf" srcId="{AB7D4E0E-1B02-45DA-BA8B-BC2F14544335}" destId="{849D40AC-858A-4609-ABBA-7E28EF6FDA7F}" srcOrd="1" destOrd="0" presId="urn:microsoft.com/office/officeart/2018/2/layout/IconVerticalSolidList"/>
    <dgm:cxn modelId="{480EFAF0-2F94-4864-AEFE-A73169762E99}" type="presParOf" srcId="{AB7D4E0E-1B02-45DA-BA8B-BC2F14544335}" destId="{2DC1A99A-BA41-450B-A766-C3EFD57C1894}" srcOrd="2" destOrd="0" presId="urn:microsoft.com/office/officeart/2018/2/layout/IconVerticalSolidList"/>
    <dgm:cxn modelId="{D729395B-2CF8-4F4A-ABAD-17FB77BC3125}" type="presParOf" srcId="{AB7D4E0E-1B02-45DA-BA8B-BC2F14544335}" destId="{E6F48A5D-B5EE-4C4A-9BA6-5230F29F71B0}" srcOrd="3" destOrd="0" presId="urn:microsoft.com/office/officeart/2018/2/layout/IconVerticalSolidList"/>
    <dgm:cxn modelId="{F29A3332-AFCF-43E6-8D2D-976718F2E52C}" type="presParOf" srcId="{F864AAB6-94C9-4AF2-A2A3-18C9A51008EB}" destId="{F2999601-BF66-4F44-9DAC-BA43A9EE9B65}" srcOrd="1" destOrd="0" presId="urn:microsoft.com/office/officeart/2018/2/layout/IconVerticalSolidList"/>
    <dgm:cxn modelId="{42F65CD2-4D4B-463A-8EB4-09FE79D5925F}" type="presParOf" srcId="{F864AAB6-94C9-4AF2-A2A3-18C9A51008EB}" destId="{C0CDCAB4-8CF1-48E0-9CCD-A3D89BEC66CB}" srcOrd="2" destOrd="0" presId="urn:microsoft.com/office/officeart/2018/2/layout/IconVerticalSolidList"/>
    <dgm:cxn modelId="{8497169B-E494-47F1-BBC7-FA3BEFF38119}" type="presParOf" srcId="{C0CDCAB4-8CF1-48E0-9CCD-A3D89BEC66CB}" destId="{F8DD3729-2BC2-4D08-AF46-3F8E185E119E}" srcOrd="0" destOrd="0" presId="urn:microsoft.com/office/officeart/2018/2/layout/IconVerticalSolidList"/>
    <dgm:cxn modelId="{708EFA65-4B9A-493C-A153-CC9A4A6976F7}" type="presParOf" srcId="{C0CDCAB4-8CF1-48E0-9CCD-A3D89BEC66CB}" destId="{C9A16657-AADE-4A0F-8A6C-08316B6F4B6D}" srcOrd="1" destOrd="0" presId="urn:microsoft.com/office/officeart/2018/2/layout/IconVerticalSolidList"/>
    <dgm:cxn modelId="{B4C67F44-B411-488A-899C-1FA301C7F304}" type="presParOf" srcId="{C0CDCAB4-8CF1-48E0-9CCD-A3D89BEC66CB}" destId="{847C3920-65FE-4208-AB3C-2FE196991375}" srcOrd="2" destOrd="0" presId="urn:microsoft.com/office/officeart/2018/2/layout/IconVerticalSolidList"/>
    <dgm:cxn modelId="{CD291F23-C261-440B-B087-425A63AC396B}" type="presParOf" srcId="{C0CDCAB4-8CF1-48E0-9CCD-A3D89BEC66CB}" destId="{698B7A39-A28F-459D-AFB8-92E627F0D7AE}" srcOrd="3" destOrd="0" presId="urn:microsoft.com/office/officeart/2018/2/layout/IconVerticalSolidList"/>
    <dgm:cxn modelId="{9F880041-BCEA-4B4A-8E7A-DCBF65A50E5D}" type="presParOf" srcId="{F864AAB6-94C9-4AF2-A2A3-18C9A51008EB}" destId="{7CD99963-4AD6-49D2-9050-B3906A3C252A}" srcOrd="3" destOrd="0" presId="urn:microsoft.com/office/officeart/2018/2/layout/IconVerticalSolidList"/>
    <dgm:cxn modelId="{B41EDC61-C54F-44CA-9174-42AAB71458B3}" type="presParOf" srcId="{F864AAB6-94C9-4AF2-A2A3-18C9A51008EB}" destId="{791DC7A5-CBC0-4111-9970-0D1DD53D1CCC}" srcOrd="4" destOrd="0" presId="urn:microsoft.com/office/officeart/2018/2/layout/IconVerticalSolidList"/>
    <dgm:cxn modelId="{0CB83730-92AF-4F3F-B251-5030B52EE23E}" type="presParOf" srcId="{791DC7A5-CBC0-4111-9970-0D1DD53D1CCC}" destId="{4FF984FA-DE87-4965-A922-D17FC8B68735}" srcOrd="0" destOrd="0" presId="urn:microsoft.com/office/officeart/2018/2/layout/IconVerticalSolidList"/>
    <dgm:cxn modelId="{035A78C1-781F-475C-A305-4BF0C9FAA043}" type="presParOf" srcId="{791DC7A5-CBC0-4111-9970-0D1DD53D1CCC}" destId="{27C623A0-2B91-491D-B3E5-D6AEC664EF10}" srcOrd="1" destOrd="0" presId="urn:microsoft.com/office/officeart/2018/2/layout/IconVerticalSolidList"/>
    <dgm:cxn modelId="{B42A8556-3D32-4445-9456-C1269C5844E0}" type="presParOf" srcId="{791DC7A5-CBC0-4111-9970-0D1DD53D1CCC}" destId="{1DB66595-0241-4A2B-86F1-2324A91AA345}" srcOrd="2" destOrd="0" presId="urn:microsoft.com/office/officeart/2018/2/layout/IconVerticalSolidList"/>
    <dgm:cxn modelId="{E7402958-3C6E-4E4E-B90C-13E59C27B1F6}" type="presParOf" srcId="{791DC7A5-CBC0-4111-9970-0D1DD53D1CCC}" destId="{6A384307-FD34-406C-B0A1-E938186534E6}" srcOrd="3" destOrd="0" presId="urn:microsoft.com/office/officeart/2018/2/layout/IconVerticalSolidList"/>
    <dgm:cxn modelId="{4EA443E7-DFF7-4AC9-92EB-64183A8D8FBF}" type="presParOf" srcId="{F864AAB6-94C9-4AF2-A2A3-18C9A51008EB}" destId="{4D8EB751-5B66-4B21-8960-2153094568BE}" srcOrd="5" destOrd="0" presId="urn:microsoft.com/office/officeart/2018/2/layout/IconVerticalSolidList"/>
    <dgm:cxn modelId="{DE602D7E-A23A-4965-AE59-1527DC8DE3B7}" type="presParOf" srcId="{F864AAB6-94C9-4AF2-A2A3-18C9A51008EB}" destId="{C27AD168-6F65-469C-83C2-DAC75785369B}" srcOrd="6" destOrd="0" presId="urn:microsoft.com/office/officeart/2018/2/layout/IconVerticalSolidList"/>
    <dgm:cxn modelId="{C2F6F6C9-DEC1-44BB-8FA1-315752E9056D}" type="presParOf" srcId="{C27AD168-6F65-469C-83C2-DAC75785369B}" destId="{757F6D1E-122F-4CCD-BF19-196003E89AF3}" srcOrd="0" destOrd="0" presId="urn:microsoft.com/office/officeart/2018/2/layout/IconVerticalSolidList"/>
    <dgm:cxn modelId="{53F8BF12-7E23-4A30-8A02-00EF3233E9DE}" type="presParOf" srcId="{C27AD168-6F65-469C-83C2-DAC75785369B}" destId="{2286A77B-7875-477E-97A0-D331DB8D2EF3}" srcOrd="1" destOrd="0" presId="urn:microsoft.com/office/officeart/2018/2/layout/IconVerticalSolidList"/>
    <dgm:cxn modelId="{AE1B9537-B5CA-45C4-8574-9F6592470470}" type="presParOf" srcId="{C27AD168-6F65-469C-83C2-DAC75785369B}" destId="{15473838-A0E6-4E7F-A946-7597F5C1F8D0}" srcOrd="2" destOrd="0" presId="urn:microsoft.com/office/officeart/2018/2/layout/IconVerticalSolidList"/>
    <dgm:cxn modelId="{266E634D-95CE-451E-837A-C948551C8D5D}" type="presParOf" srcId="{C27AD168-6F65-469C-83C2-DAC75785369B}" destId="{D673B2E2-7F85-4E7F-A676-233475A3924B}" srcOrd="3" destOrd="0" presId="urn:microsoft.com/office/officeart/2018/2/layout/IconVerticalSolidList"/>
    <dgm:cxn modelId="{11F29B1F-CF41-4CE2-9C71-DB5F934472D0}" type="presParOf" srcId="{F864AAB6-94C9-4AF2-A2A3-18C9A51008EB}" destId="{D9793814-4BB5-4D18-8C3E-262CAE0DE0E8}" srcOrd="7" destOrd="0" presId="urn:microsoft.com/office/officeart/2018/2/layout/IconVerticalSolidList"/>
    <dgm:cxn modelId="{882638C8-69F1-4185-BA26-EC4028E04D92}" type="presParOf" srcId="{F864AAB6-94C9-4AF2-A2A3-18C9A51008EB}" destId="{6DEB6365-AAA5-4A23-B632-E704EC4F49ED}" srcOrd="8" destOrd="0" presId="urn:microsoft.com/office/officeart/2018/2/layout/IconVerticalSolidList"/>
    <dgm:cxn modelId="{A949FDF2-092B-4E60-AFB3-4A17716FC691}" type="presParOf" srcId="{6DEB6365-AAA5-4A23-B632-E704EC4F49ED}" destId="{8CBFE56A-7271-41B7-998E-9D8AAF4D495B}" srcOrd="0" destOrd="0" presId="urn:microsoft.com/office/officeart/2018/2/layout/IconVerticalSolidList"/>
    <dgm:cxn modelId="{29E9B543-3FCF-4471-B1C1-882E8BEC3AF0}" type="presParOf" srcId="{6DEB6365-AAA5-4A23-B632-E704EC4F49ED}" destId="{1CB3B6DD-830D-4B00-916E-D3244E0525EA}" srcOrd="1" destOrd="0" presId="urn:microsoft.com/office/officeart/2018/2/layout/IconVerticalSolidList"/>
    <dgm:cxn modelId="{6E876F6E-A6DF-4B0E-9453-E1B3931ADF06}" type="presParOf" srcId="{6DEB6365-AAA5-4A23-B632-E704EC4F49ED}" destId="{7A050488-BD40-4624-B8A5-EABD2F4BC796}" srcOrd="2" destOrd="0" presId="urn:microsoft.com/office/officeart/2018/2/layout/IconVerticalSolidList"/>
    <dgm:cxn modelId="{1B2EB6D1-45E3-443C-A29E-A09795D2719B}" type="presParOf" srcId="{6DEB6365-AAA5-4A23-B632-E704EC4F49ED}" destId="{1E6ECA1A-49F5-4157-8E11-A6D27981179A}"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068B9BA7-70E6-4CF5-90EC-924E9AAB6A6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DF7F9D2B-89B8-47A3-820D-B46CC30FAD3B}">
      <dgm:prSet/>
      <dgm:spPr/>
      <dgm:t>
        <a:bodyPr/>
        <a:lstStyle/>
        <a:p>
          <a:r>
            <a:rPr lang="en-US" b="0" i="0" dirty="0" err="1"/>
            <a:t>var_name</a:t>
          </a:r>
          <a:r>
            <a:rPr lang="en-US" b="0" i="0" dirty="0"/>
            <a:t> = </a:t>
          </a:r>
          <a:r>
            <a:rPr lang="en-US" b="0" i="0" dirty="0" err="1">
              <a:solidFill>
                <a:schemeClr val="accent6">
                  <a:lumMod val="75000"/>
                </a:schemeClr>
              </a:solidFill>
            </a:rPr>
            <a:t>pd</a:t>
          </a:r>
          <a:r>
            <a:rPr lang="en-US" b="0" i="0" dirty="0" err="1"/>
            <a:t>.</a:t>
          </a:r>
          <a:r>
            <a:rPr lang="en-US" b="0" i="0" dirty="0" err="1">
              <a:solidFill>
                <a:schemeClr val="accent2"/>
              </a:solidFill>
            </a:rPr>
            <a:t>convenience_method</a:t>
          </a:r>
          <a:r>
            <a:rPr lang="en-US" b="0" i="0" dirty="0"/>
            <a:t>(</a:t>
          </a:r>
          <a:r>
            <a:rPr lang="en-US" b="0" i="0" dirty="0" err="1">
              <a:solidFill>
                <a:srgbClr val="FF0000"/>
              </a:solidFill>
            </a:rPr>
            <a:t>path_as_string</a:t>
          </a:r>
          <a:r>
            <a:rPr lang="en-US" b="0" i="0" dirty="0"/>
            <a:t>)</a:t>
          </a:r>
        </a:p>
        <a:p>
          <a:pPr>
            <a:buFont typeface="Arial" panose="020B0604020202020204" pitchFamily="34" charset="0"/>
            <a:buChar char="•"/>
          </a:pPr>
          <a:r>
            <a:rPr lang="en-US" b="0" i="0" dirty="0" err="1">
              <a:solidFill>
                <a:schemeClr val="accent2"/>
              </a:solidFill>
            </a:rPr>
            <a:t>read_csv</a:t>
          </a:r>
          <a:endParaRPr lang="en-US" b="0" i="0" dirty="0">
            <a:solidFill>
              <a:schemeClr val="accent2"/>
            </a:solidFill>
          </a:endParaRPr>
        </a:p>
        <a:p>
          <a:pPr>
            <a:buFont typeface="Arial" panose="020B0604020202020204" pitchFamily="34" charset="0"/>
            <a:buChar char="•"/>
          </a:pPr>
          <a:r>
            <a:rPr lang="en-US" b="0" i="0" dirty="0" err="1">
              <a:solidFill>
                <a:schemeClr val="accent2"/>
              </a:solidFill>
            </a:rPr>
            <a:t>read_table</a:t>
          </a:r>
          <a:endParaRPr lang="en-US" b="0" i="0" dirty="0">
            <a:solidFill>
              <a:schemeClr val="accent2"/>
            </a:solidFill>
          </a:endParaRPr>
        </a:p>
        <a:p>
          <a:pPr>
            <a:buFont typeface="Arial" panose="020B0604020202020204" pitchFamily="34" charset="0"/>
            <a:buChar char="•"/>
          </a:pPr>
          <a:r>
            <a:rPr lang="en-US" b="0" i="0" dirty="0" err="1">
              <a:solidFill>
                <a:schemeClr val="accent2"/>
              </a:solidFill>
            </a:rPr>
            <a:t>read_json</a:t>
          </a:r>
          <a:endParaRPr lang="en-US" b="0" i="0" dirty="0">
            <a:solidFill>
              <a:schemeClr val="accent2"/>
            </a:solidFill>
          </a:endParaRPr>
        </a:p>
        <a:p>
          <a:pPr>
            <a:buFont typeface="Arial" panose="020B0604020202020204" pitchFamily="34" charset="0"/>
            <a:buChar char="•"/>
          </a:pPr>
          <a:r>
            <a:rPr lang="en-US" b="0" i="0" dirty="0" err="1">
              <a:solidFill>
                <a:schemeClr val="accent2"/>
              </a:solidFill>
            </a:rPr>
            <a:t>read_excel</a:t>
          </a:r>
          <a:endParaRPr lang="en-US" b="0" i="0" dirty="0">
            <a:solidFill>
              <a:schemeClr val="accent2"/>
            </a:solidFill>
          </a:endParaRPr>
        </a:p>
        <a:p>
          <a:pPr>
            <a:buFont typeface="Arial" panose="020B0604020202020204" pitchFamily="34" charset="0"/>
            <a:buChar char="•"/>
          </a:pPr>
          <a:r>
            <a:rPr lang="en-US" b="0" i="0" dirty="0" err="1">
              <a:solidFill>
                <a:schemeClr val="accent2"/>
              </a:solidFill>
            </a:rPr>
            <a:t>read_html</a:t>
          </a:r>
          <a:endParaRPr lang="en-US" dirty="0">
            <a:solidFill>
              <a:schemeClr val="accent2"/>
            </a:solidFill>
          </a:endParaRPr>
        </a:p>
      </dgm:t>
    </dgm:pt>
    <dgm:pt modelId="{8C92555B-1B76-4ABB-996B-088ED7423DCA}" type="parTrans" cxnId="{B3D9889D-2233-40F0-B8C1-17534F0E6E74}">
      <dgm:prSet/>
      <dgm:spPr/>
      <dgm:t>
        <a:bodyPr/>
        <a:lstStyle/>
        <a:p>
          <a:endParaRPr lang="en-US"/>
        </a:p>
      </dgm:t>
    </dgm:pt>
    <dgm:pt modelId="{0374BA0F-6C58-4C9F-AD9B-EC2D9596230F}" type="sibTrans" cxnId="{B3D9889D-2233-40F0-B8C1-17534F0E6E74}">
      <dgm:prSet/>
      <dgm:spPr/>
      <dgm:t>
        <a:bodyPr/>
        <a:lstStyle/>
        <a:p>
          <a:endParaRPr lang="en-US"/>
        </a:p>
      </dgm:t>
    </dgm:pt>
    <dgm:pt modelId="{3AC25142-77F0-4610-8097-A6CB19CB6A9F}">
      <dgm:prSet custT="1"/>
      <dgm:spPr/>
      <dgm:t>
        <a:bodyPr/>
        <a:lstStyle/>
        <a:p>
          <a:r>
            <a:rPr lang="en-US" sz="1800" b="0" i="0" dirty="0"/>
            <a:t>a two dimensional data structure representing tabular data</a:t>
          </a:r>
        </a:p>
        <a:p>
          <a:pPr>
            <a:buFont typeface="Arial" panose="020B0604020202020204" pitchFamily="34" charset="0"/>
            <a:buChar char="•"/>
          </a:pPr>
          <a:r>
            <a:rPr lang="en-US" sz="1800" b="0" i="0" dirty="0"/>
            <a:t>has </a:t>
          </a:r>
          <a:r>
            <a:rPr lang="en-US" sz="1800" b="0" i="1" dirty="0"/>
            <a:t>columns</a:t>
          </a:r>
          <a:r>
            <a:rPr lang="en-US" sz="1800" b="0" i="0" dirty="0"/>
            <a:t> and </a:t>
          </a:r>
          <a:r>
            <a:rPr lang="en-US" sz="1800" b="0" i="1" dirty="0"/>
            <a:t>rows</a:t>
          </a:r>
          <a:endParaRPr lang="en-US" sz="1800" b="0" i="0" dirty="0"/>
        </a:p>
        <a:p>
          <a:pPr>
            <a:buFont typeface="Arial" panose="020B0604020202020204" pitchFamily="34" charset="0"/>
            <a:buChar char="•"/>
          </a:pPr>
          <a:r>
            <a:rPr lang="en-US" sz="1800" b="0" i="0" dirty="0"/>
            <a:t>each column's data is of the same </a:t>
          </a:r>
          <a:r>
            <a:rPr lang="en-US" sz="1800" b="0" i="1" dirty="0"/>
            <a:t>data type</a:t>
          </a:r>
          <a:endParaRPr lang="en-US" sz="1800" dirty="0"/>
        </a:p>
      </dgm:t>
    </dgm:pt>
    <dgm:pt modelId="{F9DB62A7-28A4-4E57-9E67-852389AEA7A0}" type="parTrans" cxnId="{0B4F842C-F8BB-4B98-BC1D-D255980BFD38}">
      <dgm:prSet/>
      <dgm:spPr/>
      <dgm:t>
        <a:bodyPr/>
        <a:lstStyle/>
        <a:p>
          <a:endParaRPr lang="en-US"/>
        </a:p>
      </dgm:t>
    </dgm:pt>
    <dgm:pt modelId="{EF30FFBB-C0A1-49A4-8671-FD450EFE25E2}" type="sibTrans" cxnId="{0B4F842C-F8BB-4B98-BC1D-D255980BFD38}">
      <dgm:prSet/>
      <dgm:spPr/>
      <dgm:t>
        <a:bodyPr/>
        <a:lstStyle/>
        <a:p>
          <a:endParaRPr lang="en-US"/>
        </a:p>
      </dgm:t>
    </dgm:pt>
    <dgm:pt modelId="{07762233-1BE5-447C-93D0-4575FA4E621A}" type="pres">
      <dgm:prSet presAssocID="{068B9BA7-70E6-4CF5-90EC-924E9AAB6A68}" presName="root" presStyleCnt="0">
        <dgm:presLayoutVars>
          <dgm:dir/>
          <dgm:resizeHandles val="exact"/>
        </dgm:presLayoutVars>
      </dgm:prSet>
      <dgm:spPr/>
    </dgm:pt>
    <dgm:pt modelId="{56EE5F5F-6B29-43A6-A23E-8D545580E3EA}" type="pres">
      <dgm:prSet presAssocID="{DF7F9D2B-89B8-47A3-820D-B46CC30FAD3B}" presName="compNode" presStyleCnt="0"/>
      <dgm:spPr/>
    </dgm:pt>
    <dgm:pt modelId="{62CB789E-5357-456A-84F8-6796C89476A2}" type="pres">
      <dgm:prSet presAssocID="{DF7F9D2B-89B8-47A3-820D-B46CC30FAD3B}" presName="bgRect" presStyleLbl="bgShp" presStyleIdx="0" presStyleCnt="2"/>
      <dgm:spPr/>
    </dgm:pt>
    <dgm:pt modelId="{91E6BA45-70BB-464E-A2E3-48D79CA4C1F6}" type="pres">
      <dgm:prSet presAssocID="{DF7F9D2B-89B8-47A3-820D-B46CC30FAD3B}"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keleton"/>
        </a:ext>
      </dgm:extLst>
    </dgm:pt>
    <dgm:pt modelId="{4539D51C-5348-4E43-B982-A529783AED2C}" type="pres">
      <dgm:prSet presAssocID="{DF7F9D2B-89B8-47A3-820D-B46CC30FAD3B}" presName="spaceRect" presStyleCnt="0"/>
      <dgm:spPr/>
    </dgm:pt>
    <dgm:pt modelId="{72D12F4B-2A93-42AB-8EC3-8AEC3ADB06C2}" type="pres">
      <dgm:prSet presAssocID="{DF7F9D2B-89B8-47A3-820D-B46CC30FAD3B}" presName="parTx" presStyleLbl="revTx" presStyleIdx="0" presStyleCnt="2">
        <dgm:presLayoutVars>
          <dgm:chMax val="0"/>
          <dgm:chPref val="0"/>
        </dgm:presLayoutVars>
      </dgm:prSet>
      <dgm:spPr/>
    </dgm:pt>
    <dgm:pt modelId="{7BF77D34-86F8-4577-BE49-D69F3B724A3B}" type="pres">
      <dgm:prSet presAssocID="{0374BA0F-6C58-4C9F-AD9B-EC2D9596230F}" presName="sibTrans" presStyleCnt="0"/>
      <dgm:spPr/>
    </dgm:pt>
    <dgm:pt modelId="{BE4E8FA9-8C81-4E2A-853D-DB7BE11C0348}" type="pres">
      <dgm:prSet presAssocID="{3AC25142-77F0-4610-8097-A6CB19CB6A9F}" presName="compNode" presStyleCnt="0"/>
      <dgm:spPr/>
    </dgm:pt>
    <dgm:pt modelId="{E4196D35-1E7E-41C3-8B74-B3E221CFE3EA}" type="pres">
      <dgm:prSet presAssocID="{3AC25142-77F0-4610-8097-A6CB19CB6A9F}" presName="bgRect" presStyleLbl="bgShp" presStyleIdx="1" presStyleCnt="2"/>
      <dgm:spPr/>
    </dgm:pt>
    <dgm:pt modelId="{5D3FB12E-A66B-46A4-B51B-607AFF4DA76C}" type="pres">
      <dgm:prSet presAssocID="{3AC25142-77F0-4610-8097-A6CB19CB6A9F}"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eckmark"/>
        </a:ext>
      </dgm:extLst>
    </dgm:pt>
    <dgm:pt modelId="{93B9F600-E1E8-46BD-AFD8-355848E24FE3}" type="pres">
      <dgm:prSet presAssocID="{3AC25142-77F0-4610-8097-A6CB19CB6A9F}" presName="spaceRect" presStyleCnt="0"/>
      <dgm:spPr/>
    </dgm:pt>
    <dgm:pt modelId="{4E31B46D-85F8-4969-9D70-FB5B2C877A38}" type="pres">
      <dgm:prSet presAssocID="{3AC25142-77F0-4610-8097-A6CB19CB6A9F}" presName="parTx" presStyleLbl="revTx" presStyleIdx="1" presStyleCnt="2">
        <dgm:presLayoutVars>
          <dgm:chMax val="0"/>
          <dgm:chPref val="0"/>
        </dgm:presLayoutVars>
      </dgm:prSet>
      <dgm:spPr/>
    </dgm:pt>
  </dgm:ptLst>
  <dgm:cxnLst>
    <dgm:cxn modelId="{48AAA51E-9C55-4603-9950-1C370C7F1988}" type="presOf" srcId="{3AC25142-77F0-4610-8097-A6CB19CB6A9F}" destId="{4E31B46D-85F8-4969-9D70-FB5B2C877A38}" srcOrd="0" destOrd="0" presId="urn:microsoft.com/office/officeart/2018/2/layout/IconVerticalSolidList"/>
    <dgm:cxn modelId="{0B4F842C-F8BB-4B98-BC1D-D255980BFD38}" srcId="{068B9BA7-70E6-4CF5-90EC-924E9AAB6A68}" destId="{3AC25142-77F0-4610-8097-A6CB19CB6A9F}" srcOrd="1" destOrd="0" parTransId="{F9DB62A7-28A4-4E57-9E67-852389AEA7A0}" sibTransId="{EF30FFBB-C0A1-49A4-8671-FD450EFE25E2}"/>
    <dgm:cxn modelId="{9A0C5036-0888-483F-8EA9-800C19FD1111}" type="presOf" srcId="{DF7F9D2B-89B8-47A3-820D-B46CC30FAD3B}" destId="{72D12F4B-2A93-42AB-8EC3-8AEC3ADB06C2}" srcOrd="0" destOrd="0" presId="urn:microsoft.com/office/officeart/2018/2/layout/IconVerticalSolidList"/>
    <dgm:cxn modelId="{B3D9889D-2233-40F0-B8C1-17534F0E6E74}" srcId="{068B9BA7-70E6-4CF5-90EC-924E9AAB6A68}" destId="{DF7F9D2B-89B8-47A3-820D-B46CC30FAD3B}" srcOrd="0" destOrd="0" parTransId="{8C92555B-1B76-4ABB-996B-088ED7423DCA}" sibTransId="{0374BA0F-6C58-4C9F-AD9B-EC2D9596230F}"/>
    <dgm:cxn modelId="{E49486F3-60BD-43FF-A49A-1D5723374427}" type="presOf" srcId="{068B9BA7-70E6-4CF5-90EC-924E9AAB6A68}" destId="{07762233-1BE5-447C-93D0-4575FA4E621A}" srcOrd="0" destOrd="0" presId="urn:microsoft.com/office/officeart/2018/2/layout/IconVerticalSolidList"/>
    <dgm:cxn modelId="{D12CF388-22A3-4476-9174-ED068EDA5356}" type="presParOf" srcId="{07762233-1BE5-447C-93D0-4575FA4E621A}" destId="{56EE5F5F-6B29-43A6-A23E-8D545580E3EA}" srcOrd="0" destOrd="0" presId="urn:microsoft.com/office/officeart/2018/2/layout/IconVerticalSolidList"/>
    <dgm:cxn modelId="{D0FD684C-A279-4A73-AB85-56C914EFB354}" type="presParOf" srcId="{56EE5F5F-6B29-43A6-A23E-8D545580E3EA}" destId="{62CB789E-5357-456A-84F8-6796C89476A2}" srcOrd="0" destOrd="0" presId="urn:microsoft.com/office/officeart/2018/2/layout/IconVerticalSolidList"/>
    <dgm:cxn modelId="{013BD31D-D463-4205-A2D8-112ACBED6600}" type="presParOf" srcId="{56EE5F5F-6B29-43A6-A23E-8D545580E3EA}" destId="{91E6BA45-70BB-464E-A2E3-48D79CA4C1F6}" srcOrd="1" destOrd="0" presId="urn:microsoft.com/office/officeart/2018/2/layout/IconVerticalSolidList"/>
    <dgm:cxn modelId="{A9C735D9-4345-4C78-BD58-CB116E5305E2}" type="presParOf" srcId="{56EE5F5F-6B29-43A6-A23E-8D545580E3EA}" destId="{4539D51C-5348-4E43-B982-A529783AED2C}" srcOrd="2" destOrd="0" presId="urn:microsoft.com/office/officeart/2018/2/layout/IconVerticalSolidList"/>
    <dgm:cxn modelId="{DE7627BF-5151-404C-A9E5-90299C260BD1}" type="presParOf" srcId="{56EE5F5F-6B29-43A6-A23E-8D545580E3EA}" destId="{72D12F4B-2A93-42AB-8EC3-8AEC3ADB06C2}" srcOrd="3" destOrd="0" presId="urn:microsoft.com/office/officeart/2018/2/layout/IconVerticalSolidList"/>
    <dgm:cxn modelId="{C9EC67E6-ABF6-4B63-B16F-CBC645779BFB}" type="presParOf" srcId="{07762233-1BE5-447C-93D0-4575FA4E621A}" destId="{7BF77D34-86F8-4577-BE49-D69F3B724A3B}" srcOrd="1" destOrd="0" presId="urn:microsoft.com/office/officeart/2018/2/layout/IconVerticalSolidList"/>
    <dgm:cxn modelId="{7E19BEF6-C0EE-4160-A7BD-48C2DB7ED835}" type="presParOf" srcId="{07762233-1BE5-447C-93D0-4575FA4E621A}" destId="{BE4E8FA9-8C81-4E2A-853D-DB7BE11C0348}" srcOrd="2" destOrd="0" presId="urn:microsoft.com/office/officeart/2018/2/layout/IconVerticalSolidList"/>
    <dgm:cxn modelId="{BF2C2AB2-2637-4DFB-9898-88D61D588F8E}" type="presParOf" srcId="{BE4E8FA9-8C81-4E2A-853D-DB7BE11C0348}" destId="{E4196D35-1E7E-41C3-8B74-B3E221CFE3EA}" srcOrd="0" destOrd="0" presId="urn:microsoft.com/office/officeart/2018/2/layout/IconVerticalSolidList"/>
    <dgm:cxn modelId="{ADEB3075-4C61-4BB2-A50C-D2B2D33804BC}" type="presParOf" srcId="{BE4E8FA9-8C81-4E2A-853D-DB7BE11C0348}" destId="{5D3FB12E-A66B-46A4-B51B-607AFF4DA76C}" srcOrd="1" destOrd="0" presId="urn:microsoft.com/office/officeart/2018/2/layout/IconVerticalSolidList"/>
    <dgm:cxn modelId="{B892C5E4-90CB-419D-AAA8-D622734DD598}" type="presParOf" srcId="{BE4E8FA9-8C81-4E2A-853D-DB7BE11C0348}" destId="{93B9F600-E1E8-46BD-AFD8-355848E24FE3}" srcOrd="2" destOrd="0" presId="urn:microsoft.com/office/officeart/2018/2/layout/IconVerticalSolidList"/>
    <dgm:cxn modelId="{AC0B3510-F9E7-4FA7-99DE-DB58FBD90D25}" type="presParOf" srcId="{BE4E8FA9-8C81-4E2A-853D-DB7BE11C0348}" destId="{4E31B46D-85F8-4969-9D70-FB5B2C877A38}"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BCF40D-32F2-42C0-B583-7BE9B5558F51}">
      <dsp:nvSpPr>
        <dsp:cNvPr id="0" name=""/>
        <dsp:cNvSpPr/>
      </dsp:nvSpPr>
      <dsp:spPr>
        <a:xfrm>
          <a:off x="0" y="4229"/>
          <a:ext cx="5961345" cy="900856"/>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D3CACE-7602-486A-97BF-F455C7BD9A31}">
      <dsp:nvSpPr>
        <dsp:cNvPr id="0" name=""/>
        <dsp:cNvSpPr/>
      </dsp:nvSpPr>
      <dsp:spPr>
        <a:xfrm>
          <a:off x="272509" y="206922"/>
          <a:ext cx="495471" cy="4954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438F4F7-F3E1-40EA-9162-099BD27F56B8}">
      <dsp:nvSpPr>
        <dsp:cNvPr id="0" name=""/>
        <dsp:cNvSpPr/>
      </dsp:nvSpPr>
      <dsp:spPr>
        <a:xfrm>
          <a:off x="1040489" y="4229"/>
          <a:ext cx="4920855" cy="900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341" tIns="95341" rIns="95341" bIns="95341" numCol="1" spcCol="1270" anchor="ctr" anchorCtr="0">
          <a:noAutofit/>
        </a:bodyPr>
        <a:lstStyle/>
        <a:p>
          <a:pPr marL="0" lvl="0" indent="0" algn="l" defTabSz="844550">
            <a:lnSpc>
              <a:spcPct val="100000"/>
            </a:lnSpc>
            <a:spcBef>
              <a:spcPct val="0"/>
            </a:spcBef>
            <a:spcAft>
              <a:spcPct val="35000"/>
            </a:spcAft>
            <a:buNone/>
          </a:pPr>
          <a:r>
            <a:rPr lang="en-US" sz="1900" kern="1200" dirty="0"/>
            <a:t>Standard Library</a:t>
          </a:r>
        </a:p>
      </dsp:txBody>
      <dsp:txXfrm>
        <a:off x="1040489" y="4229"/>
        <a:ext cx="4920855" cy="900856"/>
      </dsp:txXfrm>
    </dsp:sp>
    <dsp:sp modelId="{4BDC014C-4134-478C-8B4C-523AE53DA866}">
      <dsp:nvSpPr>
        <dsp:cNvPr id="0" name=""/>
        <dsp:cNvSpPr/>
      </dsp:nvSpPr>
      <dsp:spPr>
        <a:xfrm>
          <a:off x="0" y="1130300"/>
          <a:ext cx="5961345" cy="900856"/>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F818EB-AF14-4D49-B1CE-40967F33B25E}">
      <dsp:nvSpPr>
        <dsp:cNvPr id="0" name=""/>
        <dsp:cNvSpPr/>
      </dsp:nvSpPr>
      <dsp:spPr>
        <a:xfrm>
          <a:off x="272509" y="1332993"/>
          <a:ext cx="495471" cy="4954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35A8DC7-18FA-4ACD-B1ED-91573FDD40A0}">
      <dsp:nvSpPr>
        <dsp:cNvPr id="0" name=""/>
        <dsp:cNvSpPr/>
      </dsp:nvSpPr>
      <dsp:spPr>
        <a:xfrm>
          <a:off x="1040489" y="1130300"/>
          <a:ext cx="4920855" cy="900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341" tIns="95341" rIns="95341" bIns="95341" numCol="1" spcCol="1270" anchor="ctr" anchorCtr="0">
          <a:noAutofit/>
        </a:bodyPr>
        <a:lstStyle/>
        <a:p>
          <a:pPr marL="0" lvl="0" indent="0" algn="l" defTabSz="844550">
            <a:lnSpc>
              <a:spcPct val="100000"/>
            </a:lnSpc>
            <a:spcBef>
              <a:spcPct val="0"/>
            </a:spcBef>
            <a:spcAft>
              <a:spcPct val="35000"/>
            </a:spcAft>
            <a:buNone/>
          </a:pPr>
          <a:r>
            <a:rPr lang="en-US" sz="1900" kern="1200"/>
            <a:t>Python Modules</a:t>
          </a:r>
        </a:p>
      </dsp:txBody>
      <dsp:txXfrm>
        <a:off x="1040489" y="1130300"/>
        <a:ext cx="4920855" cy="900856"/>
      </dsp:txXfrm>
    </dsp:sp>
    <dsp:sp modelId="{A8B8469B-A681-47F2-83AE-C6FAFB14E522}">
      <dsp:nvSpPr>
        <dsp:cNvPr id="0" name=""/>
        <dsp:cNvSpPr/>
      </dsp:nvSpPr>
      <dsp:spPr>
        <a:xfrm>
          <a:off x="0" y="2256371"/>
          <a:ext cx="5961345" cy="900856"/>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D437A3-18C1-4857-8E89-3BC4A2FCDE61}">
      <dsp:nvSpPr>
        <dsp:cNvPr id="0" name=""/>
        <dsp:cNvSpPr/>
      </dsp:nvSpPr>
      <dsp:spPr>
        <a:xfrm>
          <a:off x="272509" y="2459064"/>
          <a:ext cx="495471" cy="49547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B9F99BE-D1F7-4F50-AF67-DDBC6587F0E6}">
      <dsp:nvSpPr>
        <dsp:cNvPr id="0" name=""/>
        <dsp:cNvSpPr/>
      </dsp:nvSpPr>
      <dsp:spPr>
        <a:xfrm>
          <a:off x="1040489" y="2256371"/>
          <a:ext cx="4920855" cy="900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341" tIns="95341" rIns="95341" bIns="95341" numCol="1" spcCol="1270" anchor="ctr" anchorCtr="0">
          <a:noAutofit/>
        </a:bodyPr>
        <a:lstStyle/>
        <a:p>
          <a:pPr marL="0" lvl="0" indent="0" algn="l" defTabSz="844550">
            <a:lnSpc>
              <a:spcPct val="100000"/>
            </a:lnSpc>
            <a:spcBef>
              <a:spcPct val="0"/>
            </a:spcBef>
            <a:spcAft>
              <a:spcPct val="35000"/>
            </a:spcAft>
            <a:buNone/>
          </a:pPr>
          <a:r>
            <a:rPr lang="en-US" sz="1900" kern="1200"/>
            <a:t>Import Statements</a:t>
          </a:r>
        </a:p>
      </dsp:txBody>
      <dsp:txXfrm>
        <a:off x="1040489" y="2256371"/>
        <a:ext cx="4920855" cy="900856"/>
      </dsp:txXfrm>
    </dsp:sp>
    <dsp:sp modelId="{F044A4DB-AC4F-43D0-B781-031659FB9E6D}">
      <dsp:nvSpPr>
        <dsp:cNvPr id="0" name=""/>
        <dsp:cNvSpPr/>
      </dsp:nvSpPr>
      <dsp:spPr>
        <a:xfrm>
          <a:off x="0" y="3382442"/>
          <a:ext cx="5961345" cy="900856"/>
        </a:xfrm>
        <a:prstGeom prst="roundRect">
          <a:avLst>
            <a:gd name="adj" fmla="val 1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3A90397-ECAA-4C5B-A0DA-2B5369DF32DB}">
      <dsp:nvSpPr>
        <dsp:cNvPr id="0" name=""/>
        <dsp:cNvSpPr/>
      </dsp:nvSpPr>
      <dsp:spPr>
        <a:xfrm>
          <a:off x="272509" y="3585135"/>
          <a:ext cx="495471" cy="49547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A37F70-2D75-43FB-AA90-E512DD7F78A8}">
      <dsp:nvSpPr>
        <dsp:cNvPr id="0" name=""/>
        <dsp:cNvSpPr/>
      </dsp:nvSpPr>
      <dsp:spPr>
        <a:xfrm>
          <a:off x="1040489" y="3382442"/>
          <a:ext cx="4920855" cy="900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341" tIns="95341" rIns="95341" bIns="95341" numCol="1" spcCol="1270" anchor="ctr" anchorCtr="0">
          <a:noAutofit/>
        </a:bodyPr>
        <a:lstStyle/>
        <a:p>
          <a:pPr marL="0" lvl="0" indent="0" algn="l" defTabSz="844550">
            <a:lnSpc>
              <a:spcPct val="100000"/>
            </a:lnSpc>
            <a:spcBef>
              <a:spcPct val="0"/>
            </a:spcBef>
            <a:spcAft>
              <a:spcPct val="35000"/>
            </a:spcAft>
            <a:buNone/>
          </a:pPr>
          <a:r>
            <a:rPr lang="en-US" sz="1900" kern="1200"/>
            <a:t>Install python Packages</a:t>
          </a:r>
        </a:p>
      </dsp:txBody>
      <dsp:txXfrm>
        <a:off x="1040489" y="3382442"/>
        <a:ext cx="4920855" cy="900856"/>
      </dsp:txXfrm>
    </dsp:sp>
    <dsp:sp modelId="{2F643A79-EC9D-47A9-A537-097970405510}">
      <dsp:nvSpPr>
        <dsp:cNvPr id="0" name=""/>
        <dsp:cNvSpPr/>
      </dsp:nvSpPr>
      <dsp:spPr>
        <a:xfrm>
          <a:off x="0" y="4508513"/>
          <a:ext cx="5961345" cy="900856"/>
        </a:xfrm>
        <a:prstGeom prst="roundRect">
          <a:avLst>
            <a:gd name="adj" fmla="val 1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207DDE-0C2F-40A7-8B86-AEAF04ECF1C0}">
      <dsp:nvSpPr>
        <dsp:cNvPr id="0" name=""/>
        <dsp:cNvSpPr/>
      </dsp:nvSpPr>
      <dsp:spPr>
        <a:xfrm>
          <a:off x="272509" y="4711206"/>
          <a:ext cx="495471" cy="49547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9923029-1A67-4C77-B47A-1EDDD650D6A7}">
      <dsp:nvSpPr>
        <dsp:cNvPr id="0" name=""/>
        <dsp:cNvSpPr/>
      </dsp:nvSpPr>
      <dsp:spPr>
        <a:xfrm>
          <a:off x="1040489" y="4508513"/>
          <a:ext cx="2682605" cy="900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341" tIns="95341" rIns="95341" bIns="95341" numCol="1" spcCol="1270" anchor="ctr" anchorCtr="0">
          <a:noAutofit/>
        </a:bodyPr>
        <a:lstStyle/>
        <a:p>
          <a:pPr marL="0" lvl="0" indent="0" algn="l" defTabSz="844550">
            <a:lnSpc>
              <a:spcPct val="100000"/>
            </a:lnSpc>
            <a:spcBef>
              <a:spcPct val="0"/>
            </a:spcBef>
            <a:spcAft>
              <a:spcPct val="35000"/>
            </a:spcAft>
            <a:buNone/>
          </a:pPr>
          <a:r>
            <a:rPr lang="en-US" sz="1900" kern="1200"/>
            <a:t>Data Analysis Packages</a:t>
          </a:r>
        </a:p>
      </dsp:txBody>
      <dsp:txXfrm>
        <a:off x="1040489" y="4508513"/>
        <a:ext cx="2682605" cy="900856"/>
      </dsp:txXfrm>
    </dsp:sp>
    <dsp:sp modelId="{D0AB74CF-45AD-4E58-A44E-84A1E242FA39}">
      <dsp:nvSpPr>
        <dsp:cNvPr id="0" name=""/>
        <dsp:cNvSpPr/>
      </dsp:nvSpPr>
      <dsp:spPr>
        <a:xfrm>
          <a:off x="3723094" y="4508513"/>
          <a:ext cx="2238250" cy="9008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5341" tIns="95341" rIns="95341" bIns="95341" numCol="1" spcCol="1270" anchor="ctr" anchorCtr="0">
          <a:noAutofit/>
        </a:bodyPr>
        <a:lstStyle/>
        <a:p>
          <a:pPr marL="0" lvl="0" indent="0" algn="l" defTabSz="800100">
            <a:lnSpc>
              <a:spcPct val="100000"/>
            </a:lnSpc>
            <a:spcBef>
              <a:spcPct val="0"/>
            </a:spcBef>
            <a:spcAft>
              <a:spcPct val="35000"/>
            </a:spcAft>
            <a:buNone/>
          </a:pPr>
          <a:r>
            <a:rPr lang="en-US" sz="1800" kern="1200"/>
            <a:t>Pandas</a:t>
          </a:r>
        </a:p>
        <a:p>
          <a:pPr marL="0" lvl="0" indent="0" algn="l" defTabSz="800100">
            <a:lnSpc>
              <a:spcPct val="100000"/>
            </a:lnSpc>
            <a:spcBef>
              <a:spcPct val="0"/>
            </a:spcBef>
            <a:spcAft>
              <a:spcPct val="35000"/>
            </a:spcAft>
            <a:buNone/>
          </a:pPr>
          <a:r>
            <a:rPr lang="en-US" sz="1800" kern="1200"/>
            <a:t>Matplotlib</a:t>
          </a:r>
        </a:p>
      </dsp:txBody>
      <dsp:txXfrm>
        <a:off x="3723094" y="4508513"/>
        <a:ext cx="2238250" cy="90085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28A3411-21D9-BC4A-B007-80974B86F645}">
      <dsp:nvSpPr>
        <dsp:cNvPr id="0" name=""/>
        <dsp:cNvSpPr/>
      </dsp:nvSpPr>
      <dsp:spPr>
        <a:xfrm>
          <a:off x="0" y="672"/>
          <a:ext cx="6513603" cy="111230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hlinkClick xmlns:r="http://schemas.openxmlformats.org/officeDocument/2006/relationships" r:id="rId1"/>
            </a:rPr>
            <a:t>pd.read_csv</a:t>
          </a:r>
          <a:r>
            <a:rPr lang="en-US" sz="2800" kern="1200"/>
            <a:t>, for CSV data</a:t>
          </a:r>
        </a:p>
      </dsp:txBody>
      <dsp:txXfrm>
        <a:off x="54298" y="54970"/>
        <a:ext cx="6405007" cy="1003708"/>
      </dsp:txXfrm>
    </dsp:sp>
    <dsp:sp modelId="{6AE61B30-FD84-074E-A7CE-BAFFC609BA50}">
      <dsp:nvSpPr>
        <dsp:cNvPr id="0" name=""/>
        <dsp:cNvSpPr/>
      </dsp:nvSpPr>
      <dsp:spPr>
        <a:xfrm>
          <a:off x="0" y="1193616"/>
          <a:ext cx="6513603" cy="1112304"/>
        </a:xfrm>
        <a:prstGeom prst="roundRect">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hlinkClick xmlns:r="http://schemas.openxmlformats.org/officeDocument/2006/relationships" r:id="rId2"/>
            </a:rPr>
            <a:t>pd.read_table</a:t>
          </a:r>
          <a:r>
            <a:rPr lang="en-US" sz="2800" kern="1200"/>
            <a:t>, for general reading of tabular data, including .tsv files</a:t>
          </a:r>
        </a:p>
      </dsp:txBody>
      <dsp:txXfrm>
        <a:off x="54298" y="1247914"/>
        <a:ext cx="6405007" cy="1003708"/>
      </dsp:txXfrm>
    </dsp:sp>
    <dsp:sp modelId="{BE0AA647-780B-0946-ACAC-440CB27EDAEB}">
      <dsp:nvSpPr>
        <dsp:cNvPr id="0" name=""/>
        <dsp:cNvSpPr/>
      </dsp:nvSpPr>
      <dsp:spPr>
        <a:xfrm>
          <a:off x="0" y="2386560"/>
          <a:ext cx="6513603" cy="1112304"/>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hlinkClick xmlns:r="http://schemas.openxmlformats.org/officeDocument/2006/relationships" r:id="rId3"/>
            </a:rPr>
            <a:t>pd.read_json</a:t>
          </a:r>
          <a:r>
            <a:rPr lang="en-US" sz="2800" kern="1200"/>
            <a:t> for JSON data</a:t>
          </a:r>
        </a:p>
      </dsp:txBody>
      <dsp:txXfrm>
        <a:off x="54298" y="2440858"/>
        <a:ext cx="6405007" cy="1003708"/>
      </dsp:txXfrm>
    </dsp:sp>
    <dsp:sp modelId="{8313EC29-6AD8-D04E-B0EF-FFF74DF220FF}">
      <dsp:nvSpPr>
        <dsp:cNvPr id="0" name=""/>
        <dsp:cNvSpPr/>
      </dsp:nvSpPr>
      <dsp:spPr>
        <a:xfrm>
          <a:off x="0" y="3579505"/>
          <a:ext cx="6513603" cy="1112304"/>
        </a:xfrm>
        <a:prstGeom prst="roundRect">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hlinkClick xmlns:r="http://schemas.openxmlformats.org/officeDocument/2006/relationships" r:id="rId4"/>
            </a:rPr>
            <a:t>pd.read_excel</a:t>
          </a:r>
          <a:r>
            <a:rPr lang="en-US" sz="2800" kern="1200"/>
            <a:t> for Excel files, particularly useful for excel files with many sheets</a:t>
          </a:r>
        </a:p>
      </dsp:txBody>
      <dsp:txXfrm>
        <a:off x="54298" y="3633803"/>
        <a:ext cx="6405007" cy="1003708"/>
      </dsp:txXfrm>
    </dsp:sp>
    <dsp:sp modelId="{3756B8B1-124A-B74E-ACE3-5C0F77C54157}">
      <dsp:nvSpPr>
        <dsp:cNvPr id="0" name=""/>
        <dsp:cNvSpPr/>
      </dsp:nvSpPr>
      <dsp:spPr>
        <a:xfrm>
          <a:off x="0" y="4772449"/>
          <a:ext cx="6513603" cy="1112304"/>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hlinkClick xmlns:r="http://schemas.openxmlformats.org/officeDocument/2006/relationships" r:id="rId5"/>
            </a:rPr>
            <a:t>pd.read_html</a:t>
          </a:r>
          <a:r>
            <a:rPr lang="en-US" sz="2800" kern="1200"/>
            <a:t> for reading HTML &lt;table&gt;s</a:t>
          </a:r>
        </a:p>
      </dsp:txBody>
      <dsp:txXfrm>
        <a:off x="54298" y="4826747"/>
        <a:ext cx="6405007" cy="100370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B789E-5357-456A-84F8-6796C89476A2}">
      <dsp:nvSpPr>
        <dsp:cNvPr id="0" name=""/>
        <dsp:cNvSpPr/>
      </dsp:nvSpPr>
      <dsp:spPr>
        <a:xfrm>
          <a:off x="0" y="958220"/>
          <a:ext cx="6588691" cy="17690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E6BA45-70BB-464E-A2E3-48D79CA4C1F6}">
      <dsp:nvSpPr>
        <dsp:cNvPr id="0" name=""/>
        <dsp:cNvSpPr/>
      </dsp:nvSpPr>
      <dsp:spPr>
        <a:xfrm>
          <a:off x="535129" y="1356250"/>
          <a:ext cx="972962" cy="9729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D12F4B-2A93-42AB-8EC3-8AEC3ADB06C2}">
      <dsp:nvSpPr>
        <dsp:cNvPr id="0" name=""/>
        <dsp:cNvSpPr/>
      </dsp:nvSpPr>
      <dsp:spPr>
        <a:xfrm>
          <a:off x="2043221" y="958220"/>
          <a:ext cx="4545469" cy="1769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222" tIns="187222" rIns="187222" bIns="187222" numCol="1" spcCol="1270" anchor="ctr" anchorCtr="0">
          <a:noAutofit/>
        </a:bodyPr>
        <a:lstStyle/>
        <a:p>
          <a:pPr marL="0" lvl="0" indent="0" algn="l" defTabSz="844550">
            <a:lnSpc>
              <a:spcPct val="90000"/>
            </a:lnSpc>
            <a:spcBef>
              <a:spcPct val="0"/>
            </a:spcBef>
            <a:spcAft>
              <a:spcPct val="35000"/>
            </a:spcAft>
            <a:buNone/>
          </a:pPr>
          <a:r>
            <a:rPr lang="en-US" sz="1900" kern="1200" dirty="0">
              <a:solidFill>
                <a:schemeClr val="accent2"/>
              </a:solidFill>
            </a:rPr>
            <a:t>Attributes:</a:t>
          </a:r>
        </a:p>
        <a:p>
          <a:pPr marL="0" lvl="0" indent="0" algn="l" defTabSz="844550">
            <a:lnSpc>
              <a:spcPct val="90000"/>
            </a:lnSpc>
            <a:spcBef>
              <a:spcPct val="0"/>
            </a:spcBef>
            <a:spcAft>
              <a:spcPct val="35000"/>
            </a:spcAft>
            <a:buNone/>
          </a:pPr>
          <a:r>
            <a:rPr lang="en-US" sz="1900" kern="1200" dirty="0">
              <a:solidFill>
                <a:schemeClr val="tx1"/>
              </a:solidFill>
            </a:rPr>
            <a:t>    </a:t>
          </a:r>
          <a:r>
            <a:rPr lang="en-US" sz="1900" kern="1200" dirty="0" err="1">
              <a:solidFill>
                <a:schemeClr val="tx1"/>
              </a:solidFill>
            </a:rPr>
            <a:t>series.name</a:t>
          </a:r>
          <a:endParaRPr lang="en-US" sz="1900" kern="1200" dirty="0">
            <a:solidFill>
              <a:schemeClr val="tx1"/>
            </a:solidFill>
          </a:endParaRPr>
        </a:p>
        <a:p>
          <a:pPr marL="0" lvl="0" indent="0" algn="l" defTabSz="844550">
            <a:lnSpc>
              <a:spcPct val="90000"/>
            </a:lnSpc>
            <a:spcBef>
              <a:spcPct val="0"/>
            </a:spcBef>
            <a:spcAft>
              <a:spcPct val="35000"/>
            </a:spcAft>
            <a:buNone/>
          </a:pPr>
          <a:r>
            <a:rPr lang="en-US" sz="1900" kern="1200" dirty="0">
              <a:solidFill>
                <a:schemeClr val="tx1"/>
              </a:solidFill>
            </a:rPr>
            <a:t>    </a:t>
          </a:r>
          <a:r>
            <a:rPr lang="en-US" sz="1900" kern="1200" dirty="0" err="1">
              <a:solidFill>
                <a:schemeClr val="tx1"/>
              </a:solidFill>
            </a:rPr>
            <a:t>series.dtype</a:t>
          </a:r>
          <a:endParaRPr lang="en-US" sz="1900" kern="1200" dirty="0">
            <a:solidFill>
              <a:schemeClr val="tx1"/>
            </a:solidFill>
          </a:endParaRPr>
        </a:p>
        <a:p>
          <a:pPr marL="0" lvl="0" indent="0" algn="l" defTabSz="844550">
            <a:lnSpc>
              <a:spcPct val="90000"/>
            </a:lnSpc>
            <a:spcBef>
              <a:spcPct val="0"/>
            </a:spcBef>
            <a:spcAft>
              <a:spcPct val="35000"/>
            </a:spcAft>
            <a:buNone/>
          </a:pPr>
          <a:r>
            <a:rPr lang="en-US" sz="1900" kern="1200" dirty="0">
              <a:solidFill>
                <a:schemeClr val="tx1"/>
              </a:solidFill>
            </a:rPr>
            <a:t>    </a:t>
          </a:r>
          <a:r>
            <a:rPr lang="en-US" sz="1900" kern="1200" dirty="0" err="1">
              <a:solidFill>
                <a:schemeClr val="tx1"/>
              </a:solidFill>
            </a:rPr>
            <a:t>series.shape</a:t>
          </a:r>
          <a:endParaRPr lang="en-US" sz="1900" kern="1200" dirty="0">
            <a:solidFill>
              <a:schemeClr val="tx1"/>
            </a:solidFill>
          </a:endParaRPr>
        </a:p>
      </dsp:txBody>
      <dsp:txXfrm>
        <a:off x="2043221" y="958220"/>
        <a:ext cx="4545469" cy="1769022"/>
      </dsp:txXfrm>
    </dsp:sp>
    <dsp:sp modelId="{E4196D35-1E7E-41C3-8B74-B3E221CFE3EA}">
      <dsp:nvSpPr>
        <dsp:cNvPr id="0" name=""/>
        <dsp:cNvSpPr/>
      </dsp:nvSpPr>
      <dsp:spPr>
        <a:xfrm>
          <a:off x="0" y="3169499"/>
          <a:ext cx="6588691" cy="17690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3FB12E-A66B-46A4-B51B-607AFF4DA76C}">
      <dsp:nvSpPr>
        <dsp:cNvPr id="0" name=""/>
        <dsp:cNvSpPr/>
      </dsp:nvSpPr>
      <dsp:spPr>
        <a:xfrm>
          <a:off x="535129" y="3567529"/>
          <a:ext cx="972962" cy="9729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31B46D-85F8-4969-9D70-FB5B2C877A38}">
      <dsp:nvSpPr>
        <dsp:cNvPr id="0" name=""/>
        <dsp:cNvSpPr/>
      </dsp:nvSpPr>
      <dsp:spPr>
        <a:xfrm>
          <a:off x="2043221" y="3169499"/>
          <a:ext cx="4545469" cy="1769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222" tIns="187222" rIns="187222" bIns="187222" numCol="1" spcCol="1270" anchor="ctr" anchorCtr="0">
          <a:noAutofit/>
        </a:bodyPr>
        <a:lstStyle/>
        <a:p>
          <a:pPr marL="0" lvl="0" indent="0" algn="l" defTabSz="800100">
            <a:lnSpc>
              <a:spcPct val="90000"/>
            </a:lnSpc>
            <a:spcBef>
              <a:spcPct val="0"/>
            </a:spcBef>
            <a:spcAft>
              <a:spcPct val="35000"/>
            </a:spcAft>
            <a:buNone/>
          </a:pPr>
          <a:r>
            <a:rPr lang="en-US" sz="1800" b="0" i="0" kern="1200" dirty="0"/>
            <a:t>is effectively the one-dimensional representation of a </a:t>
          </a:r>
          <a:r>
            <a:rPr lang="en-US" sz="1800" b="0" i="0" kern="1200" dirty="0" err="1"/>
            <a:t>DataFrame</a:t>
          </a:r>
          <a:r>
            <a:rPr lang="en-US" sz="1800" b="0" i="0" kern="1200" dirty="0"/>
            <a:t> axis - for example one row, or one column.</a:t>
          </a:r>
          <a:endParaRPr lang="en-US" sz="1800" kern="1200" dirty="0"/>
        </a:p>
      </dsp:txBody>
      <dsp:txXfrm>
        <a:off x="2043221" y="3169499"/>
        <a:ext cx="4545469" cy="1769022"/>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62F1D6-CF67-45E6-846F-C192C9E5A445}">
      <dsp:nvSpPr>
        <dsp:cNvPr id="0" name=""/>
        <dsp:cNvSpPr/>
      </dsp:nvSpPr>
      <dsp:spPr>
        <a:xfrm>
          <a:off x="708495" y="404961"/>
          <a:ext cx="1955812" cy="19558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8A0CB9A-65D7-4CED-B06E-F23C831BBF2F}">
      <dsp:nvSpPr>
        <dsp:cNvPr id="0" name=""/>
        <dsp:cNvSpPr/>
      </dsp:nvSpPr>
      <dsp:spPr>
        <a:xfrm>
          <a:off x="1125307" y="821773"/>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28D2AA0-C674-4B79-8D0A-45C601232F82}">
      <dsp:nvSpPr>
        <dsp:cNvPr id="0" name=""/>
        <dsp:cNvSpPr/>
      </dsp:nvSpPr>
      <dsp:spPr>
        <a:xfrm>
          <a:off x="83276" y="2969961"/>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cap="all"/>
          </a:pPr>
          <a:r>
            <a:rPr lang="en-US" sz="2800" kern="1200" dirty="0"/>
            <a:t>What is It?</a:t>
          </a:r>
        </a:p>
      </dsp:txBody>
      <dsp:txXfrm>
        <a:off x="83276" y="2969961"/>
        <a:ext cx="3206250" cy="720000"/>
      </dsp:txXfrm>
    </dsp:sp>
    <dsp:sp modelId="{B12B78F1-2E55-4069-BDBB-91618C1948A5}">
      <dsp:nvSpPr>
        <dsp:cNvPr id="0" name=""/>
        <dsp:cNvSpPr/>
      </dsp:nvSpPr>
      <dsp:spPr>
        <a:xfrm>
          <a:off x="4475838" y="404961"/>
          <a:ext cx="1955812" cy="19558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96AADA5-3DDF-40E7-A941-FB2BD9F7B5CB}">
      <dsp:nvSpPr>
        <dsp:cNvPr id="0" name=""/>
        <dsp:cNvSpPr/>
      </dsp:nvSpPr>
      <dsp:spPr>
        <a:xfrm>
          <a:off x="4892651" y="821773"/>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D5A689-164D-41DD-A12B-30C26764F4ED}">
      <dsp:nvSpPr>
        <dsp:cNvPr id="0" name=""/>
        <dsp:cNvSpPr/>
      </dsp:nvSpPr>
      <dsp:spPr>
        <a:xfrm>
          <a:off x="3850620" y="2969961"/>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cap="all"/>
          </a:pPr>
          <a:r>
            <a:rPr lang="en-US" sz="2800" kern="1200" dirty="0"/>
            <a:t>Why Do we need it?</a:t>
          </a:r>
        </a:p>
      </dsp:txBody>
      <dsp:txXfrm>
        <a:off x="3850620" y="2969961"/>
        <a:ext cx="3206250" cy="720000"/>
      </dsp:txXfrm>
    </dsp:sp>
    <dsp:sp modelId="{CB4B059D-BECF-40CA-BFD2-3864A7223A06}">
      <dsp:nvSpPr>
        <dsp:cNvPr id="0" name=""/>
        <dsp:cNvSpPr/>
      </dsp:nvSpPr>
      <dsp:spPr>
        <a:xfrm>
          <a:off x="8243182" y="404961"/>
          <a:ext cx="1955812" cy="1955812"/>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0371AF-39BB-4C14-AF3A-8F06B5F791A2}">
      <dsp:nvSpPr>
        <dsp:cNvPr id="0" name=""/>
        <dsp:cNvSpPr/>
      </dsp:nvSpPr>
      <dsp:spPr>
        <a:xfrm>
          <a:off x="8659995" y="821773"/>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46C672-9A60-4ADE-A035-CE32D9F26F99}">
      <dsp:nvSpPr>
        <dsp:cNvPr id="0" name=""/>
        <dsp:cNvSpPr/>
      </dsp:nvSpPr>
      <dsp:spPr>
        <a:xfrm>
          <a:off x="7617963" y="2969961"/>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44600">
            <a:lnSpc>
              <a:spcPct val="100000"/>
            </a:lnSpc>
            <a:spcBef>
              <a:spcPct val="0"/>
            </a:spcBef>
            <a:spcAft>
              <a:spcPct val="35000"/>
            </a:spcAft>
            <a:buNone/>
            <a:defRPr cap="all"/>
          </a:pPr>
          <a:r>
            <a:rPr lang="en-US" sz="2800" kern="1200" dirty="0"/>
            <a:t>How do we use it?</a:t>
          </a:r>
        </a:p>
      </dsp:txBody>
      <dsp:txXfrm>
        <a:off x="7617963" y="2969961"/>
        <a:ext cx="3206250" cy="7200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9B8AE5-550D-49DA-9435-79596A417810}">
      <dsp:nvSpPr>
        <dsp:cNvPr id="0" name=""/>
        <dsp:cNvSpPr/>
      </dsp:nvSpPr>
      <dsp:spPr>
        <a:xfrm>
          <a:off x="679050" y="578771"/>
          <a:ext cx="1887187" cy="1887187"/>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8D422B4-8D2A-42A4-96A7-8C6EF37A1DB0}">
      <dsp:nvSpPr>
        <dsp:cNvPr id="0" name=""/>
        <dsp:cNvSpPr/>
      </dsp:nvSpPr>
      <dsp:spPr>
        <a:xfrm>
          <a:off x="1081237" y="980959"/>
          <a:ext cx="1082812" cy="108281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868759B-63E7-4DA0-99F5-2D9291DDBD89}">
      <dsp:nvSpPr>
        <dsp:cNvPr id="0" name=""/>
        <dsp:cNvSpPr/>
      </dsp:nvSpPr>
      <dsp:spPr>
        <a:xfrm>
          <a:off x="75768" y="305377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dirty="0"/>
            <a:t>It is a category of software that helps you manage files over time.</a:t>
          </a:r>
        </a:p>
      </dsp:txBody>
      <dsp:txXfrm>
        <a:off x="75768" y="3053772"/>
        <a:ext cx="3093750" cy="720000"/>
      </dsp:txXfrm>
    </dsp:sp>
    <dsp:sp modelId="{8FF70685-B078-443F-ADBA-770AD1F7C8E0}">
      <dsp:nvSpPr>
        <dsp:cNvPr id="0" name=""/>
        <dsp:cNvSpPr/>
      </dsp:nvSpPr>
      <dsp:spPr>
        <a:xfrm>
          <a:off x="4314206" y="578771"/>
          <a:ext cx="1887187" cy="1887187"/>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CB85D1-7746-4520-92AE-57FB8CED197C}">
      <dsp:nvSpPr>
        <dsp:cNvPr id="0" name=""/>
        <dsp:cNvSpPr/>
      </dsp:nvSpPr>
      <dsp:spPr>
        <a:xfrm>
          <a:off x="4716393" y="980959"/>
          <a:ext cx="1082812" cy="108281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A2B637-74FA-4904-89CD-C8DB01002290}">
      <dsp:nvSpPr>
        <dsp:cNvPr id="0" name=""/>
        <dsp:cNvSpPr/>
      </dsp:nvSpPr>
      <dsp:spPr>
        <a:xfrm>
          <a:off x="3710925" y="305377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a:t>It tracks every modification to the files</a:t>
          </a:r>
        </a:p>
      </dsp:txBody>
      <dsp:txXfrm>
        <a:off x="3710925" y="3053772"/>
        <a:ext cx="3093750" cy="720000"/>
      </dsp:txXfrm>
    </dsp:sp>
    <dsp:sp modelId="{FF7AED90-CABF-4625-BC7C-5ED240E7B336}">
      <dsp:nvSpPr>
        <dsp:cNvPr id="0" name=""/>
        <dsp:cNvSpPr/>
      </dsp:nvSpPr>
      <dsp:spPr>
        <a:xfrm>
          <a:off x="7949362" y="578771"/>
          <a:ext cx="1887187" cy="1887187"/>
        </a:xfrm>
        <a:prstGeom prst="ellipse">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A19FA7-9AEC-4AE9-97F2-60687F068DCD}">
      <dsp:nvSpPr>
        <dsp:cNvPr id="0" name=""/>
        <dsp:cNvSpPr/>
      </dsp:nvSpPr>
      <dsp:spPr>
        <a:xfrm>
          <a:off x="8351550" y="980959"/>
          <a:ext cx="1082812" cy="108281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D1C4E3C-0E6F-46C8-B6A0-A8EB173FBC4F}">
      <dsp:nvSpPr>
        <dsp:cNvPr id="0" name=""/>
        <dsp:cNvSpPr/>
      </dsp:nvSpPr>
      <dsp:spPr>
        <a:xfrm>
          <a:off x="7346081" y="3053772"/>
          <a:ext cx="30937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90000"/>
            </a:lnSpc>
            <a:spcBef>
              <a:spcPct val="0"/>
            </a:spcBef>
            <a:spcAft>
              <a:spcPct val="35000"/>
            </a:spcAft>
            <a:buNone/>
            <a:defRPr cap="all"/>
          </a:pPr>
          <a:r>
            <a:rPr lang="en-US" sz="1500" kern="1200" dirty="0"/>
            <a:t>If mistakes are made or if files are deleted, they can be restored to their previous state.</a:t>
          </a:r>
        </a:p>
      </dsp:txBody>
      <dsp:txXfrm>
        <a:off x="7346081" y="3053772"/>
        <a:ext cx="3093750" cy="72000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AF8DAA-CFCB-274A-93E1-DAC65B2A8B13}">
      <dsp:nvSpPr>
        <dsp:cNvPr id="0" name=""/>
        <dsp:cNvSpPr/>
      </dsp:nvSpPr>
      <dsp:spPr>
        <a:xfrm>
          <a:off x="0" y="8558"/>
          <a:ext cx="10515600" cy="52767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Git is a Popular Version Control System</a:t>
          </a:r>
        </a:p>
      </dsp:txBody>
      <dsp:txXfrm>
        <a:off x="25759" y="34317"/>
        <a:ext cx="10464082" cy="476152"/>
      </dsp:txXfrm>
    </dsp:sp>
    <dsp:sp modelId="{E430834F-7F93-BE4D-B733-D317BB77836C}">
      <dsp:nvSpPr>
        <dsp:cNvPr id="0" name=""/>
        <dsp:cNvSpPr/>
      </dsp:nvSpPr>
      <dsp:spPr>
        <a:xfrm>
          <a:off x="0" y="536229"/>
          <a:ext cx="10515600" cy="3643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Repository - A location where files are stored</a:t>
          </a:r>
        </a:p>
      </dsp:txBody>
      <dsp:txXfrm>
        <a:off x="0" y="536229"/>
        <a:ext cx="10515600" cy="364320"/>
      </dsp:txXfrm>
    </dsp:sp>
    <dsp:sp modelId="{B47F51AC-0C37-034F-BC34-42AA41580F76}">
      <dsp:nvSpPr>
        <dsp:cNvPr id="0" name=""/>
        <dsp:cNvSpPr/>
      </dsp:nvSpPr>
      <dsp:spPr>
        <a:xfrm>
          <a:off x="0" y="900549"/>
          <a:ext cx="10515600" cy="52767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kern="1200"/>
            <a:t>Git Commands</a:t>
          </a:r>
        </a:p>
      </dsp:txBody>
      <dsp:txXfrm>
        <a:off x="25759" y="926308"/>
        <a:ext cx="10464082" cy="476152"/>
      </dsp:txXfrm>
    </dsp:sp>
    <dsp:sp modelId="{666F7105-F408-384F-B34E-75284B8D5B92}">
      <dsp:nvSpPr>
        <dsp:cNvPr id="0" name=""/>
        <dsp:cNvSpPr/>
      </dsp:nvSpPr>
      <dsp:spPr>
        <a:xfrm>
          <a:off x="0" y="1428219"/>
          <a:ext cx="10515600" cy="2914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0" tIns="27940" rIns="156464" bIns="27940" numCol="1" spcCol="1270" anchor="t" anchorCtr="0">
          <a:noAutofit/>
        </a:bodyPr>
        <a:lstStyle/>
        <a:p>
          <a:pPr marL="171450" lvl="1" indent="-171450" algn="l" defTabSz="755650">
            <a:lnSpc>
              <a:spcPct val="90000"/>
            </a:lnSpc>
            <a:spcBef>
              <a:spcPct val="0"/>
            </a:spcBef>
            <a:spcAft>
              <a:spcPct val="20000"/>
            </a:spcAft>
            <a:buChar char="•"/>
          </a:pPr>
          <a:r>
            <a:rPr lang="en-US" sz="1700" kern="1200"/>
            <a:t>git init – Initialize a git repositiory (repo)</a:t>
          </a:r>
        </a:p>
        <a:p>
          <a:pPr marL="171450" lvl="1" indent="-171450" algn="l" defTabSz="755650">
            <a:lnSpc>
              <a:spcPct val="90000"/>
            </a:lnSpc>
            <a:spcBef>
              <a:spcPct val="0"/>
            </a:spcBef>
            <a:spcAft>
              <a:spcPct val="20000"/>
            </a:spcAft>
            <a:buChar char="•"/>
          </a:pPr>
          <a:r>
            <a:rPr lang="en-US" sz="1700" kern="1200"/>
            <a:t>git clone – Copy a remote repo</a:t>
          </a:r>
        </a:p>
        <a:p>
          <a:pPr marL="171450" lvl="1" indent="-171450" algn="l" defTabSz="755650">
            <a:lnSpc>
              <a:spcPct val="90000"/>
            </a:lnSpc>
            <a:spcBef>
              <a:spcPct val="0"/>
            </a:spcBef>
            <a:spcAft>
              <a:spcPct val="20000"/>
            </a:spcAft>
            <a:buChar char="•"/>
          </a:pPr>
          <a:r>
            <a:rPr lang="en-US" sz="1700" kern="1200"/>
            <a:t>git status – Show the current state of the repository</a:t>
          </a:r>
        </a:p>
        <a:p>
          <a:pPr marL="171450" lvl="1" indent="-171450" algn="l" defTabSz="755650">
            <a:lnSpc>
              <a:spcPct val="90000"/>
            </a:lnSpc>
            <a:spcBef>
              <a:spcPct val="0"/>
            </a:spcBef>
            <a:spcAft>
              <a:spcPct val="20000"/>
            </a:spcAft>
            <a:buChar char="•"/>
          </a:pPr>
          <a:r>
            <a:rPr lang="en-US" sz="1700" kern="1200"/>
            <a:t>git add – Add changes to a staging area</a:t>
          </a:r>
        </a:p>
        <a:p>
          <a:pPr marL="171450" lvl="1" indent="-171450" algn="l" defTabSz="755650">
            <a:lnSpc>
              <a:spcPct val="90000"/>
            </a:lnSpc>
            <a:spcBef>
              <a:spcPct val="0"/>
            </a:spcBef>
            <a:spcAft>
              <a:spcPct val="20000"/>
            </a:spcAft>
            <a:buChar char="•"/>
          </a:pPr>
          <a:r>
            <a:rPr lang="en-US" sz="1700" kern="1200"/>
            <a:t>git commit – Save changes</a:t>
          </a:r>
        </a:p>
        <a:p>
          <a:pPr marL="171450" lvl="1" indent="-171450" algn="l" defTabSz="755650">
            <a:lnSpc>
              <a:spcPct val="90000"/>
            </a:lnSpc>
            <a:spcBef>
              <a:spcPct val="0"/>
            </a:spcBef>
            <a:spcAft>
              <a:spcPct val="20000"/>
            </a:spcAft>
            <a:buChar char="•"/>
          </a:pPr>
          <a:r>
            <a:rPr lang="en-US" sz="1700" kern="1200" dirty="0"/>
            <a:t>git branch – Create a copy of a repo</a:t>
          </a:r>
        </a:p>
        <a:p>
          <a:pPr marL="171450" lvl="1" indent="-171450" algn="l" defTabSz="755650">
            <a:lnSpc>
              <a:spcPct val="90000"/>
            </a:lnSpc>
            <a:spcBef>
              <a:spcPct val="0"/>
            </a:spcBef>
            <a:spcAft>
              <a:spcPct val="20000"/>
            </a:spcAft>
            <a:buChar char="•"/>
          </a:pPr>
          <a:r>
            <a:rPr lang="en-US" sz="1700" kern="1200" dirty="0"/>
            <a:t>git checkout – Switch between different copies of a repo</a:t>
          </a:r>
        </a:p>
        <a:p>
          <a:pPr marL="171450" lvl="1" indent="-171450" algn="l" defTabSz="755650">
            <a:lnSpc>
              <a:spcPct val="90000"/>
            </a:lnSpc>
            <a:spcBef>
              <a:spcPct val="0"/>
            </a:spcBef>
            <a:spcAft>
              <a:spcPct val="20000"/>
            </a:spcAft>
            <a:buChar char="•"/>
          </a:pPr>
          <a:r>
            <a:rPr lang="en-US" sz="1700" kern="1200" dirty="0"/>
            <a:t>git merge – Combine changes from different copies of a repo</a:t>
          </a:r>
        </a:p>
        <a:p>
          <a:pPr marL="171450" lvl="1" indent="-171450" algn="l" defTabSz="755650">
            <a:lnSpc>
              <a:spcPct val="90000"/>
            </a:lnSpc>
            <a:spcBef>
              <a:spcPct val="0"/>
            </a:spcBef>
            <a:spcAft>
              <a:spcPct val="20000"/>
            </a:spcAft>
            <a:buChar char="•"/>
          </a:pPr>
          <a:r>
            <a:rPr lang="en-US" sz="1700" kern="1200" dirty="0"/>
            <a:t>git push – Send file changes to another remote repo (GITHUB)</a:t>
          </a:r>
        </a:p>
        <a:p>
          <a:pPr marL="171450" lvl="1" indent="-171450" algn="l" defTabSz="755650">
            <a:lnSpc>
              <a:spcPct val="90000"/>
            </a:lnSpc>
            <a:spcBef>
              <a:spcPct val="0"/>
            </a:spcBef>
            <a:spcAft>
              <a:spcPct val="20000"/>
            </a:spcAft>
            <a:buChar char="•"/>
          </a:pPr>
          <a:r>
            <a:rPr lang="en-US" sz="1700" kern="1200"/>
            <a:t>git pull – Retrieve file changes from a remote repo (GITHUB)</a:t>
          </a:r>
        </a:p>
      </dsp:txBody>
      <dsp:txXfrm>
        <a:off x="0" y="1428219"/>
        <a:ext cx="10515600" cy="29145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D4C4B7C-1598-4AAD-9158-F9161F4DF0A9}">
      <dsp:nvSpPr>
        <dsp:cNvPr id="0" name=""/>
        <dsp:cNvSpPr/>
      </dsp:nvSpPr>
      <dsp:spPr>
        <a:xfrm>
          <a:off x="0" y="2312"/>
          <a:ext cx="6269038" cy="117210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C1ED6D-97FD-4B65-93B3-7A1AAA60C8C0}">
      <dsp:nvSpPr>
        <dsp:cNvPr id="0" name=""/>
        <dsp:cNvSpPr/>
      </dsp:nvSpPr>
      <dsp:spPr>
        <a:xfrm>
          <a:off x="354561" y="266036"/>
          <a:ext cx="644657" cy="64465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8EA9A7-E46A-4EFE-A0FB-1AC085ADA042}">
      <dsp:nvSpPr>
        <dsp:cNvPr id="0" name=""/>
        <dsp:cNvSpPr/>
      </dsp:nvSpPr>
      <dsp:spPr>
        <a:xfrm>
          <a:off x="1353781" y="2312"/>
          <a:ext cx="4915256" cy="1172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048" tIns="124048" rIns="124048" bIns="124048" numCol="1" spcCol="1270" anchor="ctr" anchorCtr="0">
          <a:noAutofit/>
        </a:bodyPr>
        <a:lstStyle/>
        <a:p>
          <a:pPr marL="0" lvl="0" indent="0" algn="l" defTabSz="755650">
            <a:lnSpc>
              <a:spcPct val="90000"/>
            </a:lnSpc>
            <a:spcBef>
              <a:spcPct val="0"/>
            </a:spcBef>
            <a:spcAft>
              <a:spcPct val="35000"/>
            </a:spcAft>
            <a:buNone/>
          </a:pPr>
          <a:r>
            <a:rPr lang="en-US" sz="1700" kern="1200"/>
            <a:t>any .py file can also be referred to as a "Python module"</a:t>
          </a:r>
        </a:p>
      </dsp:txBody>
      <dsp:txXfrm>
        <a:off x="1353781" y="2312"/>
        <a:ext cx="4915256" cy="1172105"/>
      </dsp:txXfrm>
    </dsp:sp>
    <dsp:sp modelId="{8E0D3911-42B0-46AA-8526-A2B1DDF85FB7}">
      <dsp:nvSpPr>
        <dsp:cNvPr id="0" name=""/>
        <dsp:cNvSpPr/>
      </dsp:nvSpPr>
      <dsp:spPr>
        <a:xfrm>
          <a:off x="0" y="1467444"/>
          <a:ext cx="6269038" cy="117210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92259E7-BE6D-477E-A704-06BB0DA1DE62}">
      <dsp:nvSpPr>
        <dsp:cNvPr id="0" name=""/>
        <dsp:cNvSpPr/>
      </dsp:nvSpPr>
      <dsp:spPr>
        <a:xfrm>
          <a:off x="354561" y="1731167"/>
          <a:ext cx="644657" cy="64465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3A36F12-1F35-4CD8-8951-504D196E9C9F}">
      <dsp:nvSpPr>
        <dsp:cNvPr id="0" name=""/>
        <dsp:cNvSpPr/>
      </dsp:nvSpPr>
      <dsp:spPr>
        <a:xfrm>
          <a:off x="1353781" y="1467444"/>
          <a:ext cx="4915256" cy="1172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048" tIns="124048" rIns="124048" bIns="124048" numCol="1" spcCol="1270" anchor="ctr" anchorCtr="0">
          <a:noAutofit/>
        </a:bodyPr>
        <a:lstStyle/>
        <a:p>
          <a:pPr marL="0" lvl="0" indent="0" algn="l" defTabSz="755650">
            <a:lnSpc>
              <a:spcPct val="90000"/>
            </a:lnSpc>
            <a:spcBef>
              <a:spcPct val="0"/>
            </a:spcBef>
            <a:spcAft>
              <a:spcPct val="35000"/>
            </a:spcAft>
            <a:buNone/>
          </a:pPr>
          <a:r>
            <a:rPr lang="en-US" sz="1700" kern="1200"/>
            <a:t>modules can be imported using one of four styles of import syntax. here's one of them</a:t>
          </a:r>
        </a:p>
      </dsp:txBody>
      <dsp:txXfrm>
        <a:off x="1353781" y="1467444"/>
        <a:ext cx="4915256" cy="1172105"/>
      </dsp:txXfrm>
    </dsp:sp>
    <dsp:sp modelId="{F3DC78DA-BB36-4346-83F5-5B8D8D679347}">
      <dsp:nvSpPr>
        <dsp:cNvPr id="0" name=""/>
        <dsp:cNvSpPr/>
      </dsp:nvSpPr>
      <dsp:spPr>
        <a:xfrm>
          <a:off x="0" y="2932575"/>
          <a:ext cx="6269038" cy="117210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B944B4-30F4-478F-9AE1-4D7A49F8ED44}">
      <dsp:nvSpPr>
        <dsp:cNvPr id="0" name=""/>
        <dsp:cNvSpPr/>
      </dsp:nvSpPr>
      <dsp:spPr>
        <a:xfrm>
          <a:off x="354561" y="3196299"/>
          <a:ext cx="644657" cy="64465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187CD5C-C5FB-46E6-A789-03FA0559356F}">
      <dsp:nvSpPr>
        <dsp:cNvPr id="0" name=""/>
        <dsp:cNvSpPr/>
      </dsp:nvSpPr>
      <dsp:spPr>
        <a:xfrm>
          <a:off x="1353781" y="2932575"/>
          <a:ext cx="4915256" cy="1172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048" tIns="124048" rIns="124048" bIns="124048" numCol="1" spcCol="1270" anchor="ctr" anchorCtr="0">
          <a:noAutofit/>
        </a:bodyPr>
        <a:lstStyle/>
        <a:p>
          <a:pPr marL="0" lvl="0" indent="0" algn="l" defTabSz="755650">
            <a:lnSpc>
              <a:spcPct val="90000"/>
            </a:lnSpc>
            <a:spcBef>
              <a:spcPct val="0"/>
            </a:spcBef>
            <a:spcAft>
              <a:spcPct val="35000"/>
            </a:spcAft>
            <a:buNone/>
          </a:pPr>
          <a:r>
            <a:rPr lang="en-US" sz="1700" kern="1200"/>
            <a:t>the list of modules already accessible to any vanilla Python installation because they are in the stdlib are listed online at </a:t>
          </a:r>
          <a:r>
            <a:rPr lang="en-US" sz="1700" kern="1200">
              <a:hlinkClick xmlns:r="http://schemas.openxmlformats.org/officeDocument/2006/relationships" r:id="rId7"/>
            </a:rPr>
            <a:t>https://docs.python.org/3/library/</a:t>
          </a:r>
          <a:r>
            <a:rPr lang="en-US" sz="1700" kern="1200"/>
            <a:t> ⇢</a:t>
          </a:r>
        </a:p>
      </dsp:txBody>
      <dsp:txXfrm>
        <a:off x="1353781" y="2932575"/>
        <a:ext cx="4915256" cy="1172105"/>
      </dsp:txXfrm>
    </dsp:sp>
    <dsp:sp modelId="{27C76E34-EB9F-466F-9587-B2377D1051D3}">
      <dsp:nvSpPr>
        <dsp:cNvPr id="0" name=""/>
        <dsp:cNvSpPr/>
      </dsp:nvSpPr>
      <dsp:spPr>
        <a:xfrm>
          <a:off x="0" y="4397707"/>
          <a:ext cx="6269038" cy="117210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497DE0-4782-4041-897C-994B04774DFD}">
      <dsp:nvSpPr>
        <dsp:cNvPr id="0" name=""/>
        <dsp:cNvSpPr/>
      </dsp:nvSpPr>
      <dsp:spPr>
        <a:xfrm>
          <a:off x="354561" y="4661430"/>
          <a:ext cx="644657" cy="644657"/>
        </a:xfrm>
        <a:prstGeom prst="rect">
          <a:avLst/>
        </a:prstGeom>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061DED2-7EE2-4B07-A21B-571C732806E1}">
      <dsp:nvSpPr>
        <dsp:cNvPr id="0" name=""/>
        <dsp:cNvSpPr/>
      </dsp:nvSpPr>
      <dsp:spPr>
        <a:xfrm>
          <a:off x="1353781" y="4397707"/>
          <a:ext cx="4915256" cy="11721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048" tIns="124048" rIns="124048" bIns="124048" numCol="1" spcCol="1270" anchor="ctr" anchorCtr="0">
          <a:noAutofit/>
        </a:bodyPr>
        <a:lstStyle/>
        <a:p>
          <a:pPr marL="0" lvl="0" indent="0" algn="l" defTabSz="755650">
            <a:lnSpc>
              <a:spcPct val="90000"/>
            </a:lnSpc>
            <a:spcBef>
              <a:spcPct val="0"/>
            </a:spcBef>
            <a:spcAft>
              <a:spcPct val="35000"/>
            </a:spcAft>
            <a:buNone/>
          </a:pPr>
          <a:r>
            <a:rPr lang="en-US" sz="1700" kern="1200"/>
            <a:t>importing a module makes its code definitions accessible in whatever environment they are being imported to</a:t>
          </a:r>
        </a:p>
      </dsp:txBody>
      <dsp:txXfrm>
        <a:off x="1353781" y="4397707"/>
        <a:ext cx="4915256" cy="11721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B789E-5357-456A-84F8-6796C89476A2}">
      <dsp:nvSpPr>
        <dsp:cNvPr id="0" name=""/>
        <dsp:cNvSpPr/>
      </dsp:nvSpPr>
      <dsp:spPr>
        <a:xfrm>
          <a:off x="0" y="958220"/>
          <a:ext cx="6588691" cy="17690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E6BA45-70BB-464E-A2E3-48D79CA4C1F6}">
      <dsp:nvSpPr>
        <dsp:cNvPr id="0" name=""/>
        <dsp:cNvSpPr/>
      </dsp:nvSpPr>
      <dsp:spPr>
        <a:xfrm>
          <a:off x="535129" y="1356250"/>
          <a:ext cx="972962" cy="9729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D12F4B-2A93-42AB-8EC3-8AEC3ADB06C2}">
      <dsp:nvSpPr>
        <dsp:cNvPr id="0" name=""/>
        <dsp:cNvSpPr/>
      </dsp:nvSpPr>
      <dsp:spPr>
        <a:xfrm>
          <a:off x="2043221" y="958220"/>
          <a:ext cx="4545469" cy="1769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222" tIns="187222" rIns="187222" bIns="187222" numCol="1" spcCol="1270" anchor="ctr" anchorCtr="0">
          <a:noAutofit/>
        </a:bodyPr>
        <a:lstStyle/>
        <a:p>
          <a:pPr marL="0" lvl="0" indent="0" algn="l" defTabSz="1111250">
            <a:lnSpc>
              <a:spcPct val="90000"/>
            </a:lnSpc>
            <a:spcBef>
              <a:spcPct val="0"/>
            </a:spcBef>
            <a:spcAft>
              <a:spcPct val="35000"/>
            </a:spcAft>
            <a:buNone/>
          </a:pPr>
          <a:r>
            <a:rPr lang="en-US" sz="2500" b="1" i="0" kern="1200" dirty="0"/>
            <a:t>if import syntax is:</a:t>
          </a:r>
          <a:endParaRPr lang="en-US" sz="2500" b="0" i="0" kern="1200" dirty="0"/>
        </a:p>
        <a:p>
          <a:pPr marL="0" lvl="0" indent="0" algn="l" defTabSz="1111250">
            <a:lnSpc>
              <a:spcPct val="90000"/>
            </a:lnSpc>
            <a:spcBef>
              <a:spcPct val="0"/>
            </a:spcBef>
            <a:spcAft>
              <a:spcPct val="35000"/>
            </a:spcAft>
            <a:buNone/>
          </a:pPr>
          <a:r>
            <a:rPr lang="en-US" sz="2500" b="0" i="0" kern="1200" dirty="0">
              <a:solidFill>
                <a:schemeClr val="accent6">
                  <a:lumMod val="75000"/>
                </a:schemeClr>
              </a:solidFill>
            </a:rPr>
            <a:t>import</a:t>
          </a:r>
          <a:r>
            <a:rPr lang="en-US" sz="2500" b="0" i="0" kern="1200" dirty="0"/>
            <a:t> </a:t>
          </a:r>
          <a:r>
            <a:rPr lang="en-US" sz="2500" b="0" i="0" kern="1200" dirty="0" err="1">
              <a:solidFill>
                <a:schemeClr val="accent2"/>
              </a:solidFill>
            </a:rPr>
            <a:t>module_name</a:t>
          </a:r>
          <a:endParaRPr lang="en-US" sz="2500" b="0" i="0" kern="1200" dirty="0">
            <a:solidFill>
              <a:schemeClr val="accent2"/>
            </a:solidFill>
          </a:endParaRPr>
        </a:p>
      </dsp:txBody>
      <dsp:txXfrm>
        <a:off x="2043221" y="958220"/>
        <a:ext cx="4545469" cy="1769022"/>
      </dsp:txXfrm>
    </dsp:sp>
    <dsp:sp modelId="{E4196D35-1E7E-41C3-8B74-B3E221CFE3EA}">
      <dsp:nvSpPr>
        <dsp:cNvPr id="0" name=""/>
        <dsp:cNvSpPr/>
      </dsp:nvSpPr>
      <dsp:spPr>
        <a:xfrm>
          <a:off x="0" y="3169499"/>
          <a:ext cx="6588691" cy="17690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3FB12E-A66B-46A4-B51B-607AFF4DA76C}">
      <dsp:nvSpPr>
        <dsp:cNvPr id="0" name=""/>
        <dsp:cNvSpPr/>
      </dsp:nvSpPr>
      <dsp:spPr>
        <a:xfrm>
          <a:off x="535129" y="3567529"/>
          <a:ext cx="972962" cy="9729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31B46D-85F8-4969-9D70-FB5B2C877A38}">
      <dsp:nvSpPr>
        <dsp:cNvPr id="0" name=""/>
        <dsp:cNvSpPr/>
      </dsp:nvSpPr>
      <dsp:spPr>
        <a:xfrm>
          <a:off x="2043221" y="3169499"/>
          <a:ext cx="4545469" cy="1769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222" tIns="187222" rIns="187222" bIns="187222" numCol="1" spcCol="1270" anchor="ctr" anchorCtr="0">
          <a:noAutofit/>
        </a:bodyPr>
        <a:lstStyle/>
        <a:p>
          <a:pPr marL="0" lvl="0" indent="0" algn="l" defTabSz="1111250">
            <a:lnSpc>
              <a:spcPct val="90000"/>
            </a:lnSpc>
            <a:spcBef>
              <a:spcPct val="0"/>
            </a:spcBef>
            <a:spcAft>
              <a:spcPct val="35000"/>
            </a:spcAft>
            <a:buNone/>
          </a:pPr>
          <a:r>
            <a:rPr lang="en-US" sz="2500" b="1" i="0" kern="1200" dirty="0"/>
            <a:t>then call syntax is:</a:t>
          </a:r>
          <a:endParaRPr lang="en-US" sz="2500" b="0" i="0" kern="1200" dirty="0"/>
        </a:p>
        <a:p>
          <a:pPr marL="0" lvl="0" indent="0" algn="l" defTabSz="1111250">
            <a:lnSpc>
              <a:spcPct val="90000"/>
            </a:lnSpc>
            <a:spcBef>
              <a:spcPct val="0"/>
            </a:spcBef>
            <a:spcAft>
              <a:spcPct val="35000"/>
            </a:spcAft>
            <a:buNone/>
          </a:pPr>
          <a:r>
            <a:rPr lang="en-US" sz="2500" b="0" i="0" kern="1200" dirty="0" err="1">
              <a:solidFill>
                <a:schemeClr val="accent2"/>
              </a:solidFill>
            </a:rPr>
            <a:t>module_name</a:t>
          </a:r>
          <a:r>
            <a:rPr lang="en-US" sz="2500" b="0" i="0" kern="1200" dirty="0" err="1"/>
            <a:t>.</a:t>
          </a:r>
          <a:r>
            <a:rPr lang="en-US" sz="2500" b="0" i="0" kern="1200" dirty="0" err="1">
              <a:solidFill>
                <a:schemeClr val="accent1"/>
              </a:solidFill>
            </a:rPr>
            <a:t>member_name</a:t>
          </a:r>
          <a:endParaRPr lang="en-US" sz="2500" kern="1200" dirty="0">
            <a:solidFill>
              <a:schemeClr val="accent1"/>
            </a:solidFill>
          </a:endParaRPr>
        </a:p>
      </dsp:txBody>
      <dsp:txXfrm>
        <a:off x="2043221" y="3169499"/>
        <a:ext cx="4545469" cy="176902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B789E-5357-456A-84F8-6796C89476A2}">
      <dsp:nvSpPr>
        <dsp:cNvPr id="0" name=""/>
        <dsp:cNvSpPr/>
      </dsp:nvSpPr>
      <dsp:spPr>
        <a:xfrm>
          <a:off x="0" y="958220"/>
          <a:ext cx="6588691" cy="17690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E6BA45-70BB-464E-A2E3-48D79CA4C1F6}">
      <dsp:nvSpPr>
        <dsp:cNvPr id="0" name=""/>
        <dsp:cNvSpPr/>
      </dsp:nvSpPr>
      <dsp:spPr>
        <a:xfrm>
          <a:off x="535129" y="1356250"/>
          <a:ext cx="972962" cy="9729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D12F4B-2A93-42AB-8EC3-8AEC3ADB06C2}">
      <dsp:nvSpPr>
        <dsp:cNvPr id="0" name=""/>
        <dsp:cNvSpPr/>
      </dsp:nvSpPr>
      <dsp:spPr>
        <a:xfrm>
          <a:off x="2043221" y="958220"/>
          <a:ext cx="4545469" cy="1769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222" tIns="187222" rIns="187222" bIns="187222" numCol="1" spcCol="1270" anchor="ctr" anchorCtr="0">
          <a:noAutofit/>
        </a:bodyPr>
        <a:lstStyle/>
        <a:p>
          <a:pPr marL="0" lvl="0" indent="0" algn="l" defTabSz="1111250">
            <a:lnSpc>
              <a:spcPct val="90000"/>
            </a:lnSpc>
            <a:spcBef>
              <a:spcPct val="0"/>
            </a:spcBef>
            <a:spcAft>
              <a:spcPct val="35000"/>
            </a:spcAft>
            <a:buNone/>
          </a:pPr>
          <a:r>
            <a:rPr lang="en-US" sz="2500" b="1" i="0" kern="1200" dirty="0"/>
            <a:t>if import syntax is:</a:t>
          </a:r>
          <a:endParaRPr lang="en-US" sz="2500" b="0" i="0" kern="1200" dirty="0"/>
        </a:p>
        <a:p>
          <a:pPr marL="0" lvl="0" indent="0" algn="l" defTabSz="1111250">
            <a:lnSpc>
              <a:spcPct val="90000"/>
            </a:lnSpc>
            <a:spcBef>
              <a:spcPct val="0"/>
            </a:spcBef>
            <a:spcAft>
              <a:spcPct val="35000"/>
            </a:spcAft>
            <a:buNone/>
          </a:pPr>
          <a:r>
            <a:rPr lang="en-US" sz="2500" b="0" i="0" kern="1200" dirty="0">
              <a:solidFill>
                <a:schemeClr val="accent6">
                  <a:lumMod val="75000"/>
                </a:schemeClr>
              </a:solidFill>
            </a:rPr>
            <a:t>import</a:t>
          </a:r>
          <a:r>
            <a:rPr lang="en-US" sz="2500" b="0" i="0" kern="1200" dirty="0"/>
            <a:t> </a:t>
          </a:r>
          <a:r>
            <a:rPr lang="en-US" sz="2500" b="0" i="0" kern="1200" dirty="0" err="1">
              <a:solidFill>
                <a:schemeClr val="accent2"/>
              </a:solidFill>
            </a:rPr>
            <a:t>module_name</a:t>
          </a:r>
          <a:r>
            <a:rPr lang="en-US" sz="2500" b="0" i="0" kern="1200" dirty="0">
              <a:solidFill>
                <a:schemeClr val="accent2"/>
              </a:solidFill>
            </a:rPr>
            <a:t> </a:t>
          </a:r>
          <a:r>
            <a:rPr lang="en-US" sz="2500" b="0" i="0" kern="1200" dirty="0">
              <a:solidFill>
                <a:schemeClr val="accent6">
                  <a:lumMod val="75000"/>
                </a:schemeClr>
              </a:solidFill>
            </a:rPr>
            <a:t>as</a:t>
          </a:r>
          <a:r>
            <a:rPr lang="en-US" sz="2500" b="0" i="0" kern="1200" dirty="0">
              <a:solidFill>
                <a:schemeClr val="accent2"/>
              </a:solidFill>
            </a:rPr>
            <a:t> alias</a:t>
          </a:r>
        </a:p>
      </dsp:txBody>
      <dsp:txXfrm>
        <a:off x="2043221" y="958220"/>
        <a:ext cx="4545469" cy="1769022"/>
      </dsp:txXfrm>
    </dsp:sp>
    <dsp:sp modelId="{E4196D35-1E7E-41C3-8B74-B3E221CFE3EA}">
      <dsp:nvSpPr>
        <dsp:cNvPr id="0" name=""/>
        <dsp:cNvSpPr/>
      </dsp:nvSpPr>
      <dsp:spPr>
        <a:xfrm>
          <a:off x="0" y="3169499"/>
          <a:ext cx="6588691" cy="17690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3FB12E-A66B-46A4-B51B-607AFF4DA76C}">
      <dsp:nvSpPr>
        <dsp:cNvPr id="0" name=""/>
        <dsp:cNvSpPr/>
      </dsp:nvSpPr>
      <dsp:spPr>
        <a:xfrm>
          <a:off x="535129" y="3567529"/>
          <a:ext cx="972962" cy="9729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31B46D-85F8-4969-9D70-FB5B2C877A38}">
      <dsp:nvSpPr>
        <dsp:cNvPr id="0" name=""/>
        <dsp:cNvSpPr/>
      </dsp:nvSpPr>
      <dsp:spPr>
        <a:xfrm>
          <a:off x="2043221" y="3169499"/>
          <a:ext cx="4545469" cy="1769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222" tIns="187222" rIns="187222" bIns="187222" numCol="1" spcCol="1270" anchor="ctr" anchorCtr="0">
          <a:noAutofit/>
        </a:bodyPr>
        <a:lstStyle/>
        <a:p>
          <a:pPr marL="0" lvl="0" indent="0" algn="l" defTabSz="1111250">
            <a:lnSpc>
              <a:spcPct val="90000"/>
            </a:lnSpc>
            <a:spcBef>
              <a:spcPct val="0"/>
            </a:spcBef>
            <a:spcAft>
              <a:spcPct val="35000"/>
            </a:spcAft>
            <a:buNone/>
          </a:pPr>
          <a:r>
            <a:rPr lang="en-US" sz="2500" b="1" i="0" kern="1200" dirty="0"/>
            <a:t>then call syntax is:</a:t>
          </a:r>
          <a:endParaRPr lang="en-US" sz="2500" b="0" i="0" kern="1200" dirty="0"/>
        </a:p>
        <a:p>
          <a:pPr marL="0" lvl="0" indent="0" algn="l" defTabSz="1111250">
            <a:lnSpc>
              <a:spcPct val="90000"/>
            </a:lnSpc>
            <a:spcBef>
              <a:spcPct val="0"/>
            </a:spcBef>
            <a:spcAft>
              <a:spcPct val="35000"/>
            </a:spcAft>
            <a:buNone/>
          </a:pPr>
          <a:r>
            <a:rPr lang="en-US" sz="2500" b="0" i="0" kern="1200" dirty="0" err="1">
              <a:solidFill>
                <a:schemeClr val="accent2"/>
              </a:solidFill>
            </a:rPr>
            <a:t>alias</a:t>
          </a:r>
          <a:r>
            <a:rPr lang="en-US" sz="2500" b="0" i="0" kern="1200" dirty="0" err="1"/>
            <a:t>.</a:t>
          </a:r>
          <a:r>
            <a:rPr lang="en-US" sz="2500" b="0" i="0" kern="1200" dirty="0" err="1">
              <a:solidFill>
                <a:schemeClr val="accent1"/>
              </a:solidFill>
            </a:rPr>
            <a:t>member_name</a:t>
          </a:r>
          <a:endParaRPr lang="en-US" sz="2500" kern="1200" dirty="0">
            <a:solidFill>
              <a:schemeClr val="accent1"/>
            </a:solidFill>
          </a:endParaRPr>
        </a:p>
      </dsp:txBody>
      <dsp:txXfrm>
        <a:off x="2043221" y="3169499"/>
        <a:ext cx="4545469" cy="176902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B789E-5357-456A-84F8-6796C89476A2}">
      <dsp:nvSpPr>
        <dsp:cNvPr id="0" name=""/>
        <dsp:cNvSpPr/>
      </dsp:nvSpPr>
      <dsp:spPr>
        <a:xfrm>
          <a:off x="0" y="958220"/>
          <a:ext cx="6588691" cy="17690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E6BA45-70BB-464E-A2E3-48D79CA4C1F6}">
      <dsp:nvSpPr>
        <dsp:cNvPr id="0" name=""/>
        <dsp:cNvSpPr/>
      </dsp:nvSpPr>
      <dsp:spPr>
        <a:xfrm>
          <a:off x="535129" y="1356250"/>
          <a:ext cx="972962" cy="9729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D12F4B-2A93-42AB-8EC3-8AEC3ADB06C2}">
      <dsp:nvSpPr>
        <dsp:cNvPr id="0" name=""/>
        <dsp:cNvSpPr/>
      </dsp:nvSpPr>
      <dsp:spPr>
        <a:xfrm>
          <a:off x="2043221" y="958220"/>
          <a:ext cx="4545469" cy="1769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222" tIns="187222" rIns="187222" bIns="187222" numCol="1" spcCol="1270" anchor="ctr" anchorCtr="0">
          <a:noAutofit/>
        </a:bodyPr>
        <a:lstStyle/>
        <a:p>
          <a:pPr marL="0" lvl="0" indent="0" algn="l" defTabSz="1111250">
            <a:lnSpc>
              <a:spcPct val="90000"/>
            </a:lnSpc>
            <a:spcBef>
              <a:spcPct val="0"/>
            </a:spcBef>
            <a:spcAft>
              <a:spcPct val="35000"/>
            </a:spcAft>
            <a:buNone/>
          </a:pPr>
          <a:r>
            <a:rPr lang="en-US" sz="2500" b="1" i="0" kern="1200" dirty="0"/>
            <a:t>if import syntax is:</a:t>
          </a:r>
          <a:endParaRPr lang="en-US" sz="2500" b="0" i="0" kern="1200" dirty="0"/>
        </a:p>
        <a:p>
          <a:pPr marL="0" lvl="0" indent="0" algn="l" defTabSz="1111250">
            <a:lnSpc>
              <a:spcPct val="90000"/>
            </a:lnSpc>
            <a:spcBef>
              <a:spcPct val="0"/>
            </a:spcBef>
            <a:spcAft>
              <a:spcPct val="35000"/>
            </a:spcAft>
            <a:buNone/>
          </a:pPr>
          <a:r>
            <a:rPr lang="en-US" sz="2500" b="0" i="0" kern="1200" dirty="0">
              <a:solidFill>
                <a:schemeClr val="accent6">
                  <a:lumMod val="75000"/>
                </a:schemeClr>
              </a:solidFill>
            </a:rPr>
            <a:t>from</a:t>
          </a:r>
          <a:r>
            <a:rPr lang="en-US" sz="2500" b="0" i="0" kern="1200" dirty="0"/>
            <a:t> </a:t>
          </a:r>
          <a:r>
            <a:rPr lang="en-US" sz="2500" b="0" i="0" kern="1200" dirty="0" err="1">
              <a:solidFill>
                <a:schemeClr val="accent2"/>
              </a:solidFill>
            </a:rPr>
            <a:t>module_name</a:t>
          </a:r>
          <a:r>
            <a:rPr lang="en-US" sz="2500" b="0" i="0" kern="1200" dirty="0">
              <a:solidFill>
                <a:schemeClr val="accent2"/>
              </a:solidFill>
            </a:rPr>
            <a:t> </a:t>
          </a:r>
          <a:r>
            <a:rPr lang="en-US" sz="2500" b="0" i="0" kern="1200" dirty="0">
              <a:solidFill>
                <a:schemeClr val="accent6">
                  <a:lumMod val="75000"/>
                </a:schemeClr>
              </a:solidFill>
            </a:rPr>
            <a:t>import</a:t>
          </a:r>
          <a:r>
            <a:rPr lang="en-US" sz="2500" b="0" i="0" kern="1200" dirty="0">
              <a:solidFill>
                <a:schemeClr val="accent2"/>
              </a:solidFill>
            </a:rPr>
            <a:t> </a:t>
          </a:r>
          <a:r>
            <a:rPr lang="en-US" sz="2500" b="0" i="0" kern="1200" dirty="0" err="1">
              <a:solidFill>
                <a:schemeClr val="accent1"/>
              </a:solidFill>
            </a:rPr>
            <a:t>member_name</a:t>
          </a:r>
          <a:endParaRPr lang="en-US" sz="2500" b="0" i="0" kern="1200" dirty="0">
            <a:solidFill>
              <a:schemeClr val="accent1"/>
            </a:solidFill>
          </a:endParaRPr>
        </a:p>
      </dsp:txBody>
      <dsp:txXfrm>
        <a:off x="2043221" y="958220"/>
        <a:ext cx="4545469" cy="1769022"/>
      </dsp:txXfrm>
    </dsp:sp>
    <dsp:sp modelId="{E4196D35-1E7E-41C3-8B74-B3E221CFE3EA}">
      <dsp:nvSpPr>
        <dsp:cNvPr id="0" name=""/>
        <dsp:cNvSpPr/>
      </dsp:nvSpPr>
      <dsp:spPr>
        <a:xfrm>
          <a:off x="0" y="3169499"/>
          <a:ext cx="6588691" cy="176902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3FB12E-A66B-46A4-B51B-607AFF4DA76C}">
      <dsp:nvSpPr>
        <dsp:cNvPr id="0" name=""/>
        <dsp:cNvSpPr/>
      </dsp:nvSpPr>
      <dsp:spPr>
        <a:xfrm>
          <a:off x="535129" y="3567529"/>
          <a:ext cx="972962" cy="9729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31B46D-85F8-4969-9D70-FB5B2C877A38}">
      <dsp:nvSpPr>
        <dsp:cNvPr id="0" name=""/>
        <dsp:cNvSpPr/>
      </dsp:nvSpPr>
      <dsp:spPr>
        <a:xfrm>
          <a:off x="2043221" y="3169499"/>
          <a:ext cx="4545469" cy="176902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87222" tIns="187222" rIns="187222" bIns="187222" numCol="1" spcCol="1270" anchor="ctr" anchorCtr="0">
          <a:noAutofit/>
        </a:bodyPr>
        <a:lstStyle/>
        <a:p>
          <a:pPr marL="0" lvl="0" indent="0" algn="l" defTabSz="1111250">
            <a:lnSpc>
              <a:spcPct val="90000"/>
            </a:lnSpc>
            <a:spcBef>
              <a:spcPct val="0"/>
            </a:spcBef>
            <a:spcAft>
              <a:spcPct val="35000"/>
            </a:spcAft>
            <a:buNone/>
          </a:pPr>
          <a:r>
            <a:rPr lang="en-US" sz="2500" b="1" i="0" kern="1200" dirty="0"/>
            <a:t>then call syntax is:</a:t>
          </a:r>
          <a:endParaRPr lang="en-US" sz="2500" b="0" i="0" kern="1200" dirty="0"/>
        </a:p>
        <a:p>
          <a:pPr marL="0" lvl="0" indent="0" algn="l" defTabSz="1111250">
            <a:lnSpc>
              <a:spcPct val="90000"/>
            </a:lnSpc>
            <a:spcBef>
              <a:spcPct val="0"/>
            </a:spcBef>
            <a:spcAft>
              <a:spcPct val="35000"/>
            </a:spcAft>
            <a:buNone/>
          </a:pPr>
          <a:r>
            <a:rPr lang="en-US" sz="2500" b="0" i="0" kern="1200" dirty="0" err="1">
              <a:solidFill>
                <a:schemeClr val="accent1"/>
              </a:solidFill>
            </a:rPr>
            <a:t>member_name</a:t>
          </a:r>
          <a:endParaRPr lang="en-US" sz="2500" kern="1200" dirty="0">
            <a:solidFill>
              <a:schemeClr val="accent1"/>
            </a:solidFill>
          </a:endParaRPr>
        </a:p>
      </dsp:txBody>
      <dsp:txXfrm>
        <a:off x="2043221" y="3169499"/>
        <a:ext cx="4545469" cy="176902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9C5881-453E-40A4-A5DD-D9F7C1B5AADB}">
      <dsp:nvSpPr>
        <dsp:cNvPr id="0" name=""/>
        <dsp:cNvSpPr/>
      </dsp:nvSpPr>
      <dsp:spPr>
        <a:xfrm>
          <a:off x="0" y="1903"/>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8234C7F-51E9-48B6-A939-891D5E9C71C5}">
      <dsp:nvSpPr>
        <dsp:cNvPr id="0" name=""/>
        <dsp:cNvSpPr/>
      </dsp:nvSpPr>
      <dsp:spPr>
        <a:xfrm>
          <a:off x="245405" y="184436"/>
          <a:ext cx="446191" cy="4461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3732EB5-359F-4A62-AC93-184B152A7B71}">
      <dsp:nvSpPr>
        <dsp:cNvPr id="0" name=""/>
        <dsp:cNvSpPr/>
      </dsp:nvSpPr>
      <dsp:spPr>
        <a:xfrm>
          <a:off x="937002" y="1903"/>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00100">
            <a:lnSpc>
              <a:spcPct val="90000"/>
            </a:lnSpc>
            <a:spcBef>
              <a:spcPct val="0"/>
            </a:spcBef>
            <a:spcAft>
              <a:spcPct val="35000"/>
            </a:spcAft>
            <a:buNone/>
          </a:pPr>
          <a:r>
            <a:rPr lang="en-US" sz="1800" kern="1200"/>
            <a:t>datetime</a:t>
          </a:r>
        </a:p>
      </dsp:txBody>
      <dsp:txXfrm>
        <a:off x="937002" y="1903"/>
        <a:ext cx="5576601" cy="811257"/>
      </dsp:txXfrm>
    </dsp:sp>
    <dsp:sp modelId="{DFF227F1-62CF-4665-97CB-1441046584D1}">
      <dsp:nvSpPr>
        <dsp:cNvPr id="0" name=""/>
        <dsp:cNvSpPr/>
      </dsp:nvSpPr>
      <dsp:spPr>
        <a:xfrm>
          <a:off x="0" y="1015975"/>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3C3B6C0-D5EC-4A01-B0F7-F07ECBB7339B}">
      <dsp:nvSpPr>
        <dsp:cNvPr id="0" name=""/>
        <dsp:cNvSpPr/>
      </dsp:nvSpPr>
      <dsp:spPr>
        <a:xfrm>
          <a:off x="245405" y="1198508"/>
          <a:ext cx="446191" cy="4461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18F262B-CF15-4DA8-BB11-272F79C06D12}">
      <dsp:nvSpPr>
        <dsp:cNvPr id="0" name=""/>
        <dsp:cNvSpPr/>
      </dsp:nvSpPr>
      <dsp:spPr>
        <a:xfrm>
          <a:off x="937002" y="1015975"/>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00100">
            <a:lnSpc>
              <a:spcPct val="90000"/>
            </a:lnSpc>
            <a:spcBef>
              <a:spcPct val="0"/>
            </a:spcBef>
            <a:spcAft>
              <a:spcPct val="35000"/>
            </a:spcAft>
            <a:buNone/>
          </a:pPr>
          <a:r>
            <a:rPr lang="en-US" sz="1800" kern="1200"/>
            <a:t>random.seed, random.random</a:t>
          </a:r>
        </a:p>
      </dsp:txBody>
      <dsp:txXfrm>
        <a:off x="937002" y="1015975"/>
        <a:ext cx="5576601" cy="811257"/>
      </dsp:txXfrm>
    </dsp:sp>
    <dsp:sp modelId="{447F474D-6C99-4DC5-A768-180E5B9070AC}">
      <dsp:nvSpPr>
        <dsp:cNvPr id="0" name=""/>
        <dsp:cNvSpPr/>
      </dsp:nvSpPr>
      <dsp:spPr>
        <a:xfrm>
          <a:off x="0" y="2030048"/>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F8DC495-3628-4790-8017-B24C3D1F255D}">
      <dsp:nvSpPr>
        <dsp:cNvPr id="0" name=""/>
        <dsp:cNvSpPr/>
      </dsp:nvSpPr>
      <dsp:spPr>
        <a:xfrm>
          <a:off x="245405" y="2212581"/>
          <a:ext cx="446191" cy="4461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1A6D471-9E9C-45A7-92D0-818B2F91969C}">
      <dsp:nvSpPr>
        <dsp:cNvPr id="0" name=""/>
        <dsp:cNvSpPr/>
      </dsp:nvSpPr>
      <dsp:spPr>
        <a:xfrm>
          <a:off x="937002" y="2030048"/>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00100">
            <a:lnSpc>
              <a:spcPct val="90000"/>
            </a:lnSpc>
            <a:spcBef>
              <a:spcPct val="0"/>
            </a:spcBef>
            <a:spcAft>
              <a:spcPct val="35000"/>
            </a:spcAft>
            <a:buNone/>
          </a:pPr>
          <a:r>
            <a:rPr lang="en-US" sz="1800" kern="1200"/>
            <a:t>os.path.exists, os.path.join, os.path.abspath</a:t>
          </a:r>
        </a:p>
      </dsp:txBody>
      <dsp:txXfrm>
        <a:off x="937002" y="2030048"/>
        <a:ext cx="5576601" cy="811257"/>
      </dsp:txXfrm>
    </dsp:sp>
    <dsp:sp modelId="{8FBE21D4-52DF-4E6C-BED4-EC55E321C20C}">
      <dsp:nvSpPr>
        <dsp:cNvPr id="0" name=""/>
        <dsp:cNvSpPr/>
      </dsp:nvSpPr>
      <dsp:spPr>
        <a:xfrm>
          <a:off x="0" y="3044120"/>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B0C0370-8C8E-4A09-8B12-2FBE5FC1A90F}">
      <dsp:nvSpPr>
        <dsp:cNvPr id="0" name=""/>
        <dsp:cNvSpPr/>
      </dsp:nvSpPr>
      <dsp:spPr>
        <a:xfrm>
          <a:off x="245405" y="3226653"/>
          <a:ext cx="446191" cy="446191"/>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ED44880-B857-407E-A3D8-5B10CB1C5842}">
      <dsp:nvSpPr>
        <dsp:cNvPr id="0" name=""/>
        <dsp:cNvSpPr/>
      </dsp:nvSpPr>
      <dsp:spPr>
        <a:xfrm>
          <a:off x="937002" y="3044120"/>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00100">
            <a:lnSpc>
              <a:spcPct val="90000"/>
            </a:lnSpc>
            <a:spcBef>
              <a:spcPct val="0"/>
            </a:spcBef>
            <a:spcAft>
              <a:spcPct val="35000"/>
            </a:spcAft>
            <a:buNone/>
          </a:pPr>
          <a:r>
            <a:rPr lang="en-US" sz="1800" kern="1200"/>
            <a:t>csv.reader, csv.DictReader</a:t>
          </a:r>
        </a:p>
      </dsp:txBody>
      <dsp:txXfrm>
        <a:off x="937002" y="3044120"/>
        <a:ext cx="5576601" cy="811257"/>
      </dsp:txXfrm>
    </dsp:sp>
    <dsp:sp modelId="{EBAD955A-0C18-42A2-A121-E538AC6400C1}">
      <dsp:nvSpPr>
        <dsp:cNvPr id="0" name=""/>
        <dsp:cNvSpPr/>
      </dsp:nvSpPr>
      <dsp:spPr>
        <a:xfrm>
          <a:off x="0" y="4058192"/>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C9C1F9A-BF6D-473E-8AFC-889200BA3325}">
      <dsp:nvSpPr>
        <dsp:cNvPr id="0" name=""/>
        <dsp:cNvSpPr/>
      </dsp:nvSpPr>
      <dsp:spPr>
        <a:xfrm>
          <a:off x="245405" y="4240725"/>
          <a:ext cx="446191" cy="446191"/>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35C1A9C-4B32-4DF3-B02B-9E48979BAA9F}">
      <dsp:nvSpPr>
        <dsp:cNvPr id="0" name=""/>
        <dsp:cNvSpPr/>
      </dsp:nvSpPr>
      <dsp:spPr>
        <a:xfrm>
          <a:off x="937002" y="4058192"/>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00100">
            <a:lnSpc>
              <a:spcPct val="90000"/>
            </a:lnSpc>
            <a:spcBef>
              <a:spcPct val="0"/>
            </a:spcBef>
            <a:spcAft>
              <a:spcPct val="35000"/>
            </a:spcAft>
            <a:buNone/>
          </a:pPr>
          <a:r>
            <a:rPr lang="en-US" sz="1800" kern="1200"/>
            <a:t>csv.writer</a:t>
          </a:r>
        </a:p>
      </dsp:txBody>
      <dsp:txXfrm>
        <a:off x="937002" y="4058192"/>
        <a:ext cx="5576601" cy="811257"/>
      </dsp:txXfrm>
    </dsp:sp>
    <dsp:sp modelId="{DE5898E4-CE67-4963-AD42-CF2FC508981F}">
      <dsp:nvSpPr>
        <dsp:cNvPr id="0" name=""/>
        <dsp:cNvSpPr/>
      </dsp:nvSpPr>
      <dsp:spPr>
        <a:xfrm>
          <a:off x="0" y="5072264"/>
          <a:ext cx="6513603" cy="81125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0B1C9CF-F08A-4DFD-BD9D-D80F5F1C5FC0}">
      <dsp:nvSpPr>
        <dsp:cNvPr id="0" name=""/>
        <dsp:cNvSpPr/>
      </dsp:nvSpPr>
      <dsp:spPr>
        <a:xfrm>
          <a:off x="245405" y="5254797"/>
          <a:ext cx="446191" cy="446191"/>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AF6577D-BF99-4D45-895C-CCFF383E4D93}">
      <dsp:nvSpPr>
        <dsp:cNvPr id="0" name=""/>
        <dsp:cNvSpPr/>
      </dsp:nvSpPr>
      <dsp:spPr>
        <a:xfrm>
          <a:off x="937002" y="5072264"/>
          <a:ext cx="5576601" cy="8112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858" tIns="85858" rIns="85858" bIns="85858" numCol="1" spcCol="1270" anchor="ctr" anchorCtr="0">
          <a:noAutofit/>
        </a:bodyPr>
        <a:lstStyle/>
        <a:p>
          <a:pPr marL="0" lvl="0" indent="0" algn="l" defTabSz="800100">
            <a:lnSpc>
              <a:spcPct val="90000"/>
            </a:lnSpc>
            <a:spcBef>
              <a:spcPct val="0"/>
            </a:spcBef>
            <a:spcAft>
              <a:spcPct val="35000"/>
            </a:spcAft>
            <a:buNone/>
          </a:pPr>
          <a:r>
            <a:rPr lang="en-US" sz="1800" kern="1200"/>
            <a:t>json.loads, json.dumps</a:t>
          </a:r>
        </a:p>
      </dsp:txBody>
      <dsp:txXfrm>
        <a:off x="937002" y="5072264"/>
        <a:ext cx="5576601" cy="81125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63B2C2-39FA-F740-AE1B-DD1E8F2A91A3}">
      <dsp:nvSpPr>
        <dsp:cNvPr id="0" name=""/>
        <dsp:cNvSpPr/>
      </dsp:nvSpPr>
      <dsp:spPr>
        <a:xfrm>
          <a:off x="0" y="494071"/>
          <a:ext cx="6588691" cy="20412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11356" tIns="562356" rIns="511356"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a:t>used for processing tabular data</a:t>
          </a:r>
        </a:p>
        <a:p>
          <a:pPr marL="228600" lvl="1" indent="-228600" algn="l" defTabSz="1200150">
            <a:lnSpc>
              <a:spcPct val="90000"/>
            </a:lnSpc>
            <a:spcBef>
              <a:spcPct val="0"/>
            </a:spcBef>
            <a:spcAft>
              <a:spcPct val="15000"/>
            </a:spcAft>
            <a:buChar char="•"/>
          </a:pPr>
          <a:r>
            <a:rPr lang="en-US" sz="2700" kern="1200"/>
            <a:t>core data type is the DataFrame</a:t>
          </a:r>
        </a:p>
        <a:p>
          <a:pPr marL="228600" lvl="1" indent="-228600" algn="l" defTabSz="1200150">
            <a:lnSpc>
              <a:spcPct val="90000"/>
            </a:lnSpc>
            <a:spcBef>
              <a:spcPct val="0"/>
            </a:spcBef>
            <a:spcAft>
              <a:spcPct val="15000"/>
            </a:spcAft>
            <a:buChar char="•"/>
          </a:pPr>
          <a:r>
            <a:rPr lang="en-US" sz="2700" kern="1200"/>
            <a:t>port of R's DataFrame paradigm</a:t>
          </a:r>
        </a:p>
      </dsp:txBody>
      <dsp:txXfrm>
        <a:off x="0" y="494071"/>
        <a:ext cx="6588691" cy="2041200"/>
      </dsp:txXfrm>
    </dsp:sp>
    <dsp:sp modelId="{ABFB4ABC-19F8-FD4C-9546-C0F8953F8B5F}">
      <dsp:nvSpPr>
        <dsp:cNvPr id="0" name=""/>
        <dsp:cNvSpPr/>
      </dsp:nvSpPr>
      <dsp:spPr>
        <a:xfrm>
          <a:off x="329434" y="95551"/>
          <a:ext cx="4612083" cy="79704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4326" tIns="0" rIns="174326" bIns="0" numCol="1" spcCol="1270" anchor="ctr" anchorCtr="0">
          <a:noAutofit/>
        </a:bodyPr>
        <a:lstStyle/>
        <a:p>
          <a:pPr marL="0" lvl="0" indent="0" algn="l" defTabSz="1200150">
            <a:lnSpc>
              <a:spcPct val="90000"/>
            </a:lnSpc>
            <a:spcBef>
              <a:spcPct val="0"/>
            </a:spcBef>
            <a:spcAft>
              <a:spcPct val="35000"/>
            </a:spcAft>
            <a:buNone/>
          </a:pPr>
          <a:r>
            <a:rPr lang="en-US" sz="2700" b="1" kern="1200"/>
            <a:t>Pandas</a:t>
          </a:r>
          <a:endParaRPr lang="en-US" sz="2700" kern="1200"/>
        </a:p>
      </dsp:txBody>
      <dsp:txXfrm>
        <a:off x="368342" y="134459"/>
        <a:ext cx="4534267" cy="719224"/>
      </dsp:txXfrm>
    </dsp:sp>
    <dsp:sp modelId="{F730EB90-3150-3F46-BEE9-B8B1E296789D}">
      <dsp:nvSpPr>
        <dsp:cNvPr id="0" name=""/>
        <dsp:cNvSpPr/>
      </dsp:nvSpPr>
      <dsp:spPr>
        <a:xfrm>
          <a:off x="0" y="3079591"/>
          <a:ext cx="6588691" cy="2721600"/>
        </a:xfrm>
        <a:prstGeom prst="rect">
          <a:avLst/>
        </a:prstGeom>
        <a:solidFill>
          <a:schemeClr val="lt1">
            <a:alpha val="90000"/>
            <a:hueOff val="0"/>
            <a:satOff val="0"/>
            <a:lumOff val="0"/>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11356" tIns="562356" rIns="511356" bIns="192024" numCol="1" spcCol="1270" anchor="t" anchorCtr="0">
          <a:noAutofit/>
        </a:bodyPr>
        <a:lstStyle/>
        <a:p>
          <a:pPr marL="228600" lvl="1" indent="-228600" algn="l" defTabSz="1200150">
            <a:lnSpc>
              <a:spcPct val="90000"/>
            </a:lnSpc>
            <a:spcBef>
              <a:spcPct val="0"/>
            </a:spcBef>
            <a:spcAft>
              <a:spcPct val="15000"/>
            </a:spcAft>
            <a:buChar char="•"/>
          </a:pPr>
          <a:r>
            <a:rPr lang="en-US" sz="2700" kern="1200"/>
            <a:t>used to generate charts such as histograms or box plots from Python data structures</a:t>
          </a:r>
        </a:p>
        <a:p>
          <a:pPr marL="228600" lvl="1" indent="-228600" algn="l" defTabSz="1200150">
            <a:lnSpc>
              <a:spcPct val="90000"/>
            </a:lnSpc>
            <a:spcBef>
              <a:spcPct val="0"/>
            </a:spcBef>
            <a:spcAft>
              <a:spcPct val="15000"/>
            </a:spcAft>
            <a:buChar char="•"/>
          </a:pPr>
          <a:r>
            <a:rPr lang="en-US" sz="2700" kern="1200"/>
            <a:t>port of MATLAB's charting functionalilty</a:t>
          </a:r>
        </a:p>
      </dsp:txBody>
      <dsp:txXfrm>
        <a:off x="0" y="3079591"/>
        <a:ext cx="6588691" cy="2721600"/>
      </dsp:txXfrm>
    </dsp:sp>
    <dsp:sp modelId="{05105F90-841E-A041-9F68-C444064867BA}">
      <dsp:nvSpPr>
        <dsp:cNvPr id="0" name=""/>
        <dsp:cNvSpPr/>
      </dsp:nvSpPr>
      <dsp:spPr>
        <a:xfrm>
          <a:off x="329434" y="2681071"/>
          <a:ext cx="4612083" cy="79704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4326" tIns="0" rIns="174326" bIns="0" numCol="1" spcCol="1270" anchor="ctr" anchorCtr="0">
          <a:noAutofit/>
        </a:bodyPr>
        <a:lstStyle/>
        <a:p>
          <a:pPr marL="0" lvl="0" indent="0" algn="l" defTabSz="1200150">
            <a:lnSpc>
              <a:spcPct val="90000"/>
            </a:lnSpc>
            <a:spcBef>
              <a:spcPct val="0"/>
            </a:spcBef>
            <a:spcAft>
              <a:spcPct val="35000"/>
            </a:spcAft>
            <a:buNone/>
          </a:pPr>
          <a:r>
            <a:rPr lang="en-US" sz="2700" b="1" kern="1200"/>
            <a:t>Matplotlib</a:t>
          </a:r>
          <a:endParaRPr lang="en-US" sz="2700" kern="1200"/>
        </a:p>
      </dsp:txBody>
      <dsp:txXfrm>
        <a:off x="368342" y="2719979"/>
        <a:ext cx="4534267" cy="71922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B04F83-C643-4E7D-9F27-CF20DDC1DB28}">
      <dsp:nvSpPr>
        <dsp:cNvPr id="0" name=""/>
        <dsp:cNvSpPr/>
      </dsp:nvSpPr>
      <dsp:spPr>
        <a:xfrm>
          <a:off x="0" y="4597"/>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49D40AC-858A-4609-ABBA-7E28EF6FDA7F}">
      <dsp:nvSpPr>
        <dsp:cNvPr id="0" name=""/>
        <dsp:cNvSpPr/>
      </dsp:nvSpPr>
      <dsp:spPr>
        <a:xfrm>
          <a:off x="296259" y="224956"/>
          <a:ext cx="538654" cy="53865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6F48A5D-B5EE-4C4A-9BA6-5230F29F71B0}">
      <dsp:nvSpPr>
        <dsp:cNvPr id="0" name=""/>
        <dsp:cNvSpPr/>
      </dsp:nvSpPr>
      <dsp:spPr>
        <a:xfrm>
          <a:off x="1131174" y="459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DataFrame</a:t>
          </a:r>
        </a:p>
      </dsp:txBody>
      <dsp:txXfrm>
        <a:off x="1131174" y="4597"/>
        <a:ext cx="5382429" cy="979371"/>
      </dsp:txXfrm>
    </dsp:sp>
    <dsp:sp modelId="{F8DD3729-2BC2-4D08-AF46-3F8E185E119E}">
      <dsp:nvSpPr>
        <dsp:cNvPr id="0" name=""/>
        <dsp:cNvSpPr/>
      </dsp:nvSpPr>
      <dsp:spPr>
        <a:xfrm>
          <a:off x="0" y="1228812"/>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9A16657-AADE-4A0F-8A6C-08316B6F4B6D}">
      <dsp:nvSpPr>
        <dsp:cNvPr id="0" name=""/>
        <dsp:cNvSpPr/>
      </dsp:nvSpPr>
      <dsp:spPr>
        <a:xfrm>
          <a:off x="296259" y="1449171"/>
          <a:ext cx="538654" cy="53865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8B7A39-A28F-459D-AFB8-92E627F0D7AE}">
      <dsp:nvSpPr>
        <dsp:cNvPr id="0" name=""/>
        <dsp:cNvSpPr/>
      </dsp:nvSpPr>
      <dsp:spPr>
        <a:xfrm>
          <a:off x="1131174" y="1228812"/>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Series</a:t>
          </a:r>
        </a:p>
      </dsp:txBody>
      <dsp:txXfrm>
        <a:off x="1131174" y="1228812"/>
        <a:ext cx="5382429" cy="979371"/>
      </dsp:txXfrm>
    </dsp:sp>
    <dsp:sp modelId="{4FF984FA-DE87-4965-A922-D17FC8B68735}">
      <dsp:nvSpPr>
        <dsp:cNvPr id="0" name=""/>
        <dsp:cNvSpPr/>
      </dsp:nvSpPr>
      <dsp:spPr>
        <a:xfrm>
          <a:off x="0" y="2453027"/>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7C623A0-2B91-491D-B3E5-D6AEC664EF10}">
      <dsp:nvSpPr>
        <dsp:cNvPr id="0" name=""/>
        <dsp:cNvSpPr/>
      </dsp:nvSpPr>
      <dsp:spPr>
        <a:xfrm>
          <a:off x="296259" y="2673385"/>
          <a:ext cx="538654" cy="53865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384307-FD34-406C-B0A1-E938186534E6}">
      <dsp:nvSpPr>
        <dsp:cNvPr id="0" name=""/>
        <dsp:cNvSpPr/>
      </dsp:nvSpPr>
      <dsp:spPr>
        <a:xfrm>
          <a:off x="1131174" y="2453027"/>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Python attributes</a:t>
          </a:r>
        </a:p>
      </dsp:txBody>
      <dsp:txXfrm>
        <a:off x="1131174" y="2453027"/>
        <a:ext cx="5382429" cy="979371"/>
      </dsp:txXfrm>
    </dsp:sp>
    <dsp:sp modelId="{757F6D1E-122F-4CCD-BF19-196003E89AF3}">
      <dsp:nvSpPr>
        <dsp:cNvPr id="0" name=""/>
        <dsp:cNvSpPr/>
      </dsp:nvSpPr>
      <dsp:spPr>
        <a:xfrm>
          <a:off x="0" y="3677241"/>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86A77B-7875-477E-97A0-D331DB8D2EF3}">
      <dsp:nvSpPr>
        <dsp:cNvPr id="0" name=""/>
        <dsp:cNvSpPr/>
      </dsp:nvSpPr>
      <dsp:spPr>
        <a:xfrm>
          <a:off x="296259" y="3897600"/>
          <a:ext cx="538654" cy="53865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73B2E2-7F85-4E7F-A676-233475A3924B}">
      <dsp:nvSpPr>
        <dsp:cNvPr id="0" name=""/>
        <dsp:cNvSpPr/>
      </dsp:nvSpPr>
      <dsp:spPr>
        <a:xfrm>
          <a:off x="1131174" y="3677241"/>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DataFrame indexing</a:t>
          </a:r>
        </a:p>
      </dsp:txBody>
      <dsp:txXfrm>
        <a:off x="1131174" y="3677241"/>
        <a:ext cx="5382429" cy="979371"/>
      </dsp:txXfrm>
    </dsp:sp>
    <dsp:sp modelId="{8CBFE56A-7271-41B7-998E-9D8AAF4D495B}">
      <dsp:nvSpPr>
        <dsp:cNvPr id="0" name=""/>
        <dsp:cNvSpPr/>
      </dsp:nvSpPr>
      <dsp:spPr>
        <a:xfrm>
          <a:off x="0" y="4901456"/>
          <a:ext cx="6513603" cy="9793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CB3B6DD-830D-4B00-916E-D3244E0525EA}">
      <dsp:nvSpPr>
        <dsp:cNvPr id="0" name=""/>
        <dsp:cNvSpPr/>
      </dsp:nvSpPr>
      <dsp:spPr>
        <a:xfrm>
          <a:off x="296259" y="5121814"/>
          <a:ext cx="538654" cy="538654"/>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E6ECA1A-49F5-4157-8E11-A6D27981179A}">
      <dsp:nvSpPr>
        <dsp:cNvPr id="0" name=""/>
        <dsp:cNvSpPr/>
      </dsp:nvSpPr>
      <dsp:spPr>
        <a:xfrm>
          <a:off x="1131174" y="4901456"/>
          <a:ext cx="5382429" cy="979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3650" tIns="103650" rIns="103650" bIns="103650" numCol="1" spcCol="1270" anchor="ctr" anchorCtr="0">
          <a:noAutofit/>
        </a:bodyPr>
        <a:lstStyle/>
        <a:p>
          <a:pPr marL="0" lvl="0" indent="0" algn="l" defTabSz="844550">
            <a:lnSpc>
              <a:spcPct val="90000"/>
            </a:lnSpc>
            <a:spcBef>
              <a:spcPct val="0"/>
            </a:spcBef>
            <a:spcAft>
              <a:spcPct val="35000"/>
            </a:spcAft>
            <a:buNone/>
          </a:pPr>
          <a:r>
            <a:rPr lang="en-US" sz="1900" kern="1200"/>
            <a:t>Query DataFrames with Boolean series</a:t>
          </a:r>
        </a:p>
      </dsp:txBody>
      <dsp:txXfrm>
        <a:off x="1131174" y="4901456"/>
        <a:ext cx="5382429" cy="97937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2CB789E-5357-456A-84F8-6796C89476A2}">
      <dsp:nvSpPr>
        <dsp:cNvPr id="0" name=""/>
        <dsp:cNvSpPr/>
      </dsp:nvSpPr>
      <dsp:spPr>
        <a:xfrm>
          <a:off x="0" y="737092"/>
          <a:ext cx="6588691" cy="199015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E6BA45-70BB-464E-A2E3-48D79CA4C1F6}">
      <dsp:nvSpPr>
        <dsp:cNvPr id="0" name=""/>
        <dsp:cNvSpPr/>
      </dsp:nvSpPr>
      <dsp:spPr>
        <a:xfrm>
          <a:off x="602020" y="1184876"/>
          <a:ext cx="1094582" cy="109458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D12F4B-2A93-42AB-8EC3-8AEC3ADB06C2}">
      <dsp:nvSpPr>
        <dsp:cNvPr id="0" name=""/>
        <dsp:cNvSpPr/>
      </dsp:nvSpPr>
      <dsp:spPr>
        <a:xfrm>
          <a:off x="2298624" y="737092"/>
          <a:ext cx="4290066" cy="1990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0624" tIns="210624" rIns="210624" bIns="210624" numCol="1" spcCol="1270" anchor="ctr" anchorCtr="0">
          <a:noAutofit/>
        </a:bodyPr>
        <a:lstStyle/>
        <a:p>
          <a:pPr marL="0" lvl="0" indent="0" algn="l" defTabSz="622300">
            <a:lnSpc>
              <a:spcPct val="90000"/>
            </a:lnSpc>
            <a:spcBef>
              <a:spcPct val="0"/>
            </a:spcBef>
            <a:spcAft>
              <a:spcPct val="35000"/>
            </a:spcAft>
            <a:buNone/>
          </a:pPr>
          <a:r>
            <a:rPr lang="en-US" sz="1400" b="0" i="0" kern="1200" dirty="0" err="1"/>
            <a:t>var_name</a:t>
          </a:r>
          <a:r>
            <a:rPr lang="en-US" sz="1400" b="0" i="0" kern="1200" dirty="0"/>
            <a:t> = </a:t>
          </a:r>
          <a:r>
            <a:rPr lang="en-US" sz="1400" b="0" i="0" kern="1200" dirty="0" err="1">
              <a:solidFill>
                <a:schemeClr val="accent6">
                  <a:lumMod val="75000"/>
                </a:schemeClr>
              </a:solidFill>
            </a:rPr>
            <a:t>pd</a:t>
          </a:r>
          <a:r>
            <a:rPr lang="en-US" sz="1400" b="0" i="0" kern="1200" dirty="0" err="1"/>
            <a:t>.</a:t>
          </a:r>
          <a:r>
            <a:rPr lang="en-US" sz="1400" b="0" i="0" kern="1200" dirty="0" err="1">
              <a:solidFill>
                <a:schemeClr val="accent2"/>
              </a:solidFill>
            </a:rPr>
            <a:t>convenience_method</a:t>
          </a:r>
          <a:r>
            <a:rPr lang="en-US" sz="1400" b="0" i="0" kern="1200" dirty="0"/>
            <a:t>(</a:t>
          </a:r>
          <a:r>
            <a:rPr lang="en-US" sz="1400" b="0" i="0" kern="1200" dirty="0" err="1">
              <a:solidFill>
                <a:srgbClr val="FF0000"/>
              </a:solidFill>
            </a:rPr>
            <a:t>path_as_string</a:t>
          </a:r>
          <a:r>
            <a:rPr lang="en-US" sz="1400" b="0" i="0" kern="1200" dirty="0"/>
            <a:t>)</a:t>
          </a:r>
        </a:p>
        <a:p>
          <a:pPr marL="0" lvl="0" indent="0" algn="l" defTabSz="622300">
            <a:lnSpc>
              <a:spcPct val="90000"/>
            </a:lnSpc>
            <a:spcBef>
              <a:spcPct val="0"/>
            </a:spcBef>
            <a:spcAft>
              <a:spcPct val="35000"/>
            </a:spcAft>
            <a:buFont typeface="Arial" panose="020B0604020202020204" pitchFamily="34" charset="0"/>
            <a:buNone/>
          </a:pPr>
          <a:r>
            <a:rPr lang="en-US" sz="1400" b="0" i="0" kern="1200" dirty="0" err="1">
              <a:solidFill>
                <a:schemeClr val="accent2"/>
              </a:solidFill>
            </a:rPr>
            <a:t>read_csv</a:t>
          </a:r>
          <a:endParaRPr lang="en-US" sz="1400" b="0" i="0" kern="1200" dirty="0">
            <a:solidFill>
              <a:schemeClr val="accent2"/>
            </a:solidFill>
          </a:endParaRPr>
        </a:p>
        <a:p>
          <a:pPr marL="0" lvl="0" indent="0" algn="l" defTabSz="622300">
            <a:lnSpc>
              <a:spcPct val="90000"/>
            </a:lnSpc>
            <a:spcBef>
              <a:spcPct val="0"/>
            </a:spcBef>
            <a:spcAft>
              <a:spcPct val="35000"/>
            </a:spcAft>
            <a:buFont typeface="Arial" panose="020B0604020202020204" pitchFamily="34" charset="0"/>
            <a:buNone/>
          </a:pPr>
          <a:r>
            <a:rPr lang="en-US" sz="1400" b="0" i="0" kern="1200" dirty="0" err="1">
              <a:solidFill>
                <a:schemeClr val="accent2"/>
              </a:solidFill>
            </a:rPr>
            <a:t>read_table</a:t>
          </a:r>
          <a:endParaRPr lang="en-US" sz="1400" b="0" i="0" kern="1200" dirty="0">
            <a:solidFill>
              <a:schemeClr val="accent2"/>
            </a:solidFill>
          </a:endParaRPr>
        </a:p>
        <a:p>
          <a:pPr marL="0" lvl="0" indent="0" algn="l" defTabSz="622300">
            <a:lnSpc>
              <a:spcPct val="90000"/>
            </a:lnSpc>
            <a:spcBef>
              <a:spcPct val="0"/>
            </a:spcBef>
            <a:spcAft>
              <a:spcPct val="35000"/>
            </a:spcAft>
            <a:buFont typeface="Arial" panose="020B0604020202020204" pitchFamily="34" charset="0"/>
            <a:buNone/>
          </a:pPr>
          <a:r>
            <a:rPr lang="en-US" sz="1400" b="0" i="0" kern="1200" dirty="0" err="1">
              <a:solidFill>
                <a:schemeClr val="accent2"/>
              </a:solidFill>
            </a:rPr>
            <a:t>read_json</a:t>
          </a:r>
          <a:endParaRPr lang="en-US" sz="1400" b="0" i="0" kern="1200" dirty="0">
            <a:solidFill>
              <a:schemeClr val="accent2"/>
            </a:solidFill>
          </a:endParaRPr>
        </a:p>
        <a:p>
          <a:pPr marL="0" lvl="0" indent="0" algn="l" defTabSz="622300">
            <a:lnSpc>
              <a:spcPct val="90000"/>
            </a:lnSpc>
            <a:spcBef>
              <a:spcPct val="0"/>
            </a:spcBef>
            <a:spcAft>
              <a:spcPct val="35000"/>
            </a:spcAft>
            <a:buFont typeface="Arial" panose="020B0604020202020204" pitchFamily="34" charset="0"/>
            <a:buNone/>
          </a:pPr>
          <a:r>
            <a:rPr lang="en-US" sz="1400" b="0" i="0" kern="1200" dirty="0" err="1">
              <a:solidFill>
                <a:schemeClr val="accent2"/>
              </a:solidFill>
            </a:rPr>
            <a:t>read_excel</a:t>
          </a:r>
          <a:endParaRPr lang="en-US" sz="1400" b="0" i="0" kern="1200" dirty="0">
            <a:solidFill>
              <a:schemeClr val="accent2"/>
            </a:solidFill>
          </a:endParaRPr>
        </a:p>
        <a:p>
          <a:pPr marL="0" lvl="0" indent="0" algn="l" defTabSz="622300">
            <a:lnSpc>
              <a:spcPct val="90000"/>
            </a:lnSpc>
            <a:spcBef>
              <a:spcPct val="0"/>
            </a:spcBef>
            <a:spcAft>
              <a:spcPct val="35000"/>
            </a:spcAft>
            <a:buFont typeface="Arial" panose="020B0604020202020204" pitchFamily="34" charset="0"/>
            <a:buNone/>
          </a:pPr>
          <a:r>
            <a:rPr lang="en-US" sz="1400" b="0" i="0" kern="1200" dirty="0" err="1">
              <a:solidFill>
                <a:schemeClr val="accent2"/>
              </a:solidFill>
            </a:rPr>
            <a:t>read_html</a:t>
          </a:r>
          <a:endParaRPr lang="en-US" sz="1400" kern="1200" dirty="0">
            <a:solidFill>
              <a:schemeClr val="accent2"/>
            </a:solidFill>
          </a:endParaRPr>
        </a:p>
      </dsp:txBody>
      <dsp:txXfrm>
        <a:off x="2298624" y="737092"/>
        <a:ext cx="4290066" cy="1990150"/>
      </dsp:txXfrm>
    </dsp:sp>
    <dsp:sp modelId="{E4196D35-1E7E-41C3-8B74-B3E221CFE3EA}">
      <dsp:nvSpPr>
        <dsp:cNvPr id="0" name=""/>
        <dsp:cNvSpPr/>
      </dsp:nvSpPr>
      <dsp:spPr>
        <a:xfrm>
          <a:off x="0" y="3169499"/>
          <a:ext cx="6588691" cy="199015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3FB12E-A66B-46A4-B51B-607AFF4DA76C}">
      <dsp:nvSpPr>
        <dsp:cNvPr id="0" name=""/>
        <dsp:cNvSpPr/>
      </dsp:nvSpPr>
      <dsp:spPr>
        <a:xfrm>
          <a:off x="602020" y="3617283"/>
          <a:ext cx="1094582" cy="109458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E31B46D-85F8-4969-9D70-FB5B2C877A38}">
      <dsp:nvSpPr>
        <dsp:cNvPr id="0" name=""/>
        <dsp:cNvSpPr/>
      </dsp:nvSpPr>
      <dsp:spPr>
        <a:xfrm>
          <a:off x="2298624" y="3169499"/>
          <a:ext cx="4290066" cy="1990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10624" tIns="210624" rIns="210624" bIns="210624" numCol="1" spcCol="1270" anchor="ctr" anchorCtr="0">
          <a:noAutofit/>
        </a:bodyPr>
        <a:lstStyle/>
        <a:p>
          <a:pPr marL="0" lvl="0" indent="0" algn="l" defTabSz="800100">
            <a:lnSpc>
              <a:spcPct val="90000"/>
            </a:lnSpc>
            <a:spcBef>
              <a:spcPct val="0"/>
            </a:spcBef>
            <a:spcAft>
              <a:spcPct val="35000"/>
            </a:spcAft>
            <a:buNone/>
          </a:pPr>
          <a:r>
            <a:rPr lang="en-US" sz="1800" b="0" i="0" kern="1200" dirty="0"/>
            <a:t>a two dimensional data structure representing tabular data</a:t>
          </a:r>
        </a:p>
        <a:p>
          <a:pPr marL="0" lvl="0" indent="0" algn="l" defTabSz="800100">
            <a:lnSpc>
              <a:spcPct val="90000"/>
            </a:lnSpc>
            <a:spcBef>
              <a:spcPct val="0"/>
            </a:spcBef>
            <a:spcAft>
              <a:spcPct val="35000"/>
            </a:spcAft>
            <a:buFont typeface="Arial" panose="020B0604020202020204" pitchFamily="34" charset="0"/>
            <a:buNone/>
          </a:pPr>
          <a:r>
            <a:rPr lang="en-US" sz="1800" b="0" i="0" kern="1200" dirty="0"/>
            <a:t>has </a:t>
          </a:r>
          <a:r>
            <a:rPr lang="en-US" sz="1800" b="0" i="1" kern="1200" dirty="0"/>
            <a:t>columns</a:t>
          </a:r>
          <a:r>
            <a:rPr lang="en-US" sz="1800" b="0" i="0" kern="1200" dirty="0"/>
            <a:t> and </a:t>
          </a:r>
          <a:r>
            <a:rPr lang="en-US" sz="1800" b="0" i="1" kern="1200" dirty="0"/>
            <a:t>rows</a:t>
          </a:r>
          <a:endParaRPr lang="en-US" sz="1800" b="0" i="0" kern="1200" dirty="0"/>
        </a:p>
        <a:p>
          <a:pPr marL="0" lvl="0" indent="0" algn="l" defTabSz="800100">
            <a:lnSpc>
              <a:spcPct val="90000"/>
            </a:lnSpc>
            <a:spcBef>
              <a:spcPct val="0"/>
            </a:spcBef>
            <a:spcAft>
              <a:spcPct val="35000"/>
            </a:spcAft>
            <a:buFont typeface="Arial" panose="020B0604020202020204" pitchFamily="34" charset="0"/>
            <a:buNone/>
          </a:pPr>
          <a:r>
            <a:rPr lang="en-US" sz="1800" b="0" i="0" kern="1200" dirty="0"/>
            <a:t>each column's data is of the same </a:t>
          </a:r>
          <a:r>
            <a:rPr lang="en-US" sz="1800" b="0" i="1" kern="1200" dirty="0"/>
            <a:t>data type</a:t>
          </a:r>
          <a:endParaRPr lang="en-US" sz="1800" kern="1200" dirty="0"/>
        </a:p>
      </dsp:txBody>
      <dsp:txXfrm>
        <a:off x="2298624" y="3169499"/>
        <a:ext cx="4290066" cy="199015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3.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9874CA-8CAA-D942-89AE-68F573D57740}" type="datetimeFigureOut">
              <a:rPr lang="en-US" smtClean="0"/>
              <a:t>10/18/2020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64E3CF-9A8E-1B44-B7ED-407A0B6E054F}" type="slidenum">
              <a:rPr lang="en-US" smtClean="0"/>
              <a:t>‹#›</a:t>
            </a:fld>
            <a:endParaRPr lang="en-US"/>
          </a:p>
        </p:txBody>
      </p:sp>
    </p:spTree>
    <p:extLst>
      <p:ext uri="{BB962C8B-B14F-4D97-AF65-F5344CB8AC3E}">
        <p14:creationId xmlns:p14="http://schemas.microsoft.com/office/powerpoint/2010/main" val="8018364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thing we’re going to talk about is </a:t>
            </a:r>
            <a:r>
              <a:rPr lang="en-US" dirty="0" err="1"/>
              <a:t>Git</a:t>
            </a:r>
            <a:r>
              <a:rPr lang="en-US" dirty="0"/>
              <a:t> and </a:t>
            </a:r>
            <a:r>
              <a:rPr lang="en-US" dirty="0" err="1"/>
              <a:t>Github</a:t>
            </a:r>
            <a:r>
              <a:rPr lang="en-US" dirty="0"/>
              <a:t>. </a:t>
            </a:r>
            <a:r>
              <a:rPr lang="en-US" dirty="0" err="1"/>
              <a:t>Git</a:t>
            </a:r>
            <a:r>
              <a:rPr lang="en-US" baseline="0" dirty="0"/>
              <a:t> is a command line program for you to version control your files </a:t>
            </a:r>
            <a:r>
              <a:rPr lang="mr-IN" baseline="0" dirty="0"/>
              <a:t>–</a:t>
            </a:r>
            <a:r>
              <a:rPr lang="en-US" baseline="0" dirty="0"/>
              <a:t> that is, make checkpoints at different points that include metadata (such as messages and author) </a:t>
            </a:r>
            <a:r>
              <a:rPr lang="en-US" baseline="0" dirty="0" err="1"/>
              <a:t>abouteach</a:t>
            </a:r>
            <a:r>
              <a:rPr lang="en-US" baseline="0" dirty="0"/>
              <a:t> change. </a:t>
            </a:r>
            <a:r>
              <a:rPr lang="en-US" baseline="0" dirty="0" err="1"/>
              <a:t>Github</a:t>
            </a:r>
            <a:r>
              <a:rPr lang="en-US" baseline="0" dirty="0"/>
              <a:t> is a website that hosts files version controlled by </a:t>
            </a:r>
            <a:r>
              <a:rPr lang="en-US" baseline="0" dirty="0" err="1"/>
              <a:t>git</a:t>
            </a:r>
            <a:r>
              <a:rPr lang="en-US" baseline="0" dirty="0"/>
              <a:t>, and is a place you can “push” or “pull” code to or from to make it accessible to others.</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28</a:t>
            </a:fld>
            <a:endParaRPr lang="en-US"/>
          </a:p>
        </p:txBody>
      </p:sp>
    </p:spTree>
    <p:extLst>
      <p:ext uri="{BB962C8B-B14F-4D97-AF65-F5344CB8AC3E}">
        <p14:creationId xmlns:p14="http://schemas.microsoft.com/office/powerpoint/2010/main" val="28087784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go through that same example, but how we would</a:t>
            </a:r>
            <a:r>
              <a:rPr lang="en-US" baseline="0" dirty="0"/>
              <a:t> deal with that in </a:t>
            </a:r>
            <a:r>
              <a:rPr lang="en-US" baseline="0" dirty="0" err="1"/>
              <a:t>git</a:t>
            </a:r>
            <a:r>
              <a:rPr lang="en-US" baseline="0" dirty="0"/>
              <a:t> and using </a:t>
            </a:r>
            <a:r>
              <a:rPr lang="en-US" baseline="0" dirty="0" err="1"/>
              <a:t>git</a:t>
            </a:r>
            <a:r>
              <a:rPr lang="en-US" baseline="0" dirty="0"/>
              <a:t> terminology.</a:t>
            </a:r>
          </a:p>
          <a:p>
            <a:endParaRPr lang="en-US" baseline="0" dirty="0"/>
          </a:p>
          <a:p>
            <a:r>
              <a:rPr lang="en-US" baseline="0" dirty="0"/>
              <a:t>The first thing to know is that work on files can be segregated on things called “branches”. There is usually a main “branch” that has the  name master.</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37</a:t>
            </a:fld>
            <a:endParaRPr lang="en-US"/>
          </a:p>
        </p:txBody>
      </p:sp>
    </p:spTree>
    <p:extLst>
      <p:ext uri="{BB962C8B-B14F-4D97-AF65-F5344CB8AC3E}">
        <p14:creationId xmlns:p14="http://schemas.microsoft.com/office/powerpoint/2010/main" val="2043189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want to do some work on a file, you “branch” off the “master branch” and give your branch its own name. This branch will have all the same file names as the master branch (or anybody else’s branch), but will be tracking the</a:t>
            </a:r>
            <a:r>
              <a:rPr lang="en-US" baseline="0" dirty="0"/>
              <a:t> subset of changes that are applied to that branch only. A possible naming scheme for our situation would be that Sally branches off of master and calls her branch “</a:t>
            </a:r>
            <a:r>
              <a:rPr lang="en-US" baseline="0" dirty="0" err="1"/>
              <a:t>sallys_branch</a:t>
            </a:r>
            <a:r>
              <a:rPr lang="en-US" baseline="0" dirty="0"/>
              <a:t>”, and this branch will represent all of her changes.</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38</a:t>
            </a:fld>
            <a:endParaRPr lang="en-US"/>
          </a:p>
        </p:txBody>
      </p:sp>
    </p:spTree>
    <p:extLst>
      <p:ext uri="{BB962C8B-B14F-4D97-AF65-F5344CB8AC3E}">
        <p14:creationId xmlns:p14="http://schemas.microsoft.com/office/powerpoint/2010/main" val="8078939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Sally</a:t>
            </a:r>
            <a:r>
              <a:rPr lang="en-US" baseline="0" dirty="0"/>
              <a:t> makes a change on her branch that she wants to keep, she “commits” the file (or files) and their changes to the branch. She can add metadata to that commit such as her email, name, and a message about the changes. It will also automatically track what changed since the last commit and what time the commit was made.</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39</a:t>
            </a:fld>
            <a:endParaRPr lang="en-US"/>
          </a:p>
        </p:txBody>
      </p:sp>
    </p:spTree>
    <p:extLst>
      <p:ext uri="{BB962C8B-B14F-4D97-AF65-F5344CB8AC3E}">
        <p14:creationId xmlns:p14="http://schemas.microsoft.com/office/powerpoint/2010/main" val="36517721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our earlier example Sally emailed her code to Bob and he saved his changes in a new file,</a:t>
            </a:r>
            <a:r>
              <a:rPr lang="en-US" baseline="0" dirty="0"/>
              <a:t> but with </a:t>
            </a:r>
            <a:r>
              <a:rPr lang="en-US" baseline="0" dirty="0" err="1"/>
              <a:t>git</a:t>
            </a:r>
            <a:r>
              <a:rPr lang="en-US" baseline="0" dirty="0"/>
              <a:t> what would happen is Bob would “branch” off of the “</a:t>
            </a:r>
            <a:r>
              <a:rPr lang="en-US" baseline="0" dirty="0" err="1"/>
              <a:t>sallys_branch</a:t>
            </a:r>
            <a:r>
              <a:rPr lang="en-US" baseline="0" dirty="0"/>
              <a:t>” branch to get a copy of all of Sally’s changes, but call his new branch “</a:t>
            </a:r>
            <a:r>
              <a:rPr lang="en-US" baseline="0" dirty="0" err="1"/>
              <a:t>bobs_branch</a:t>
            </a:r>
            <a:r>
              <a:rPr lang="en-US" baseline="0" dirty="0"/>
              <a:t>” so he can commit to it separately.</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40</a:t>
            </a:fld>
            <a:endParaRPr lang="en-US"/>
          </a:p>
        </p:txBody>
      </p:sp>
    </p:spTree>
    <p:extLst>
      <p:ext uri="{BB962C8B-B14F-4D97-AF65-F5344CB8AC3E}">
        <p14:creationId xmlns:p14="http://schemas.microsoft.com/office/powerpoint/2010/main" val="31905964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bob makes his changes and</a:t>
            </a:r>
            <a:r>
              <a:rPr lang="en-US" baseline="0" dirty="0"/>
              <a:t> makes his commit. Now, </a:t>
            </a:r>
            <a:r>
              <a:rPr lang="en-US" baseline="0" dirty="0" err="1"/>
              <a:t>sallys_branch</a:t>
            </a:r>
            <a:r>
              <a:rPr lang="en-US" baseline="0" dirty="0"/>
              <a:t> just has Sally’s first commit, while </a:t>
            </a:r>
            <a:r>
              <a:rPr lang="en-US" baseline="0" dirty="0" err="1"/>
              <a:t>bobs_branch</a:t>
            </a:r>
            <a:r>
              <a:rPr lang="en-US" baseline="0" dirty="0"/>
              <a:t> has Sally’s first commit (since he branched off her branch) and Bob’s first commit that he just made.</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41</a:t>
            </a:fld>
            <a:endParaRPr lang="en-US"/>
          </a:p>
        </p:txBody>
      </p:sp>
    </p:spTree>
    <p:extLst>
      <p:ext uri="{BB962C8B-B14F-4D97-AF65-F5344CB8AC3E}">
        <p14:creationId xmlns:p14="http://schemas.microsoft.com/office/powerpoint/2010/main" val="38126625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a:t>
            </a:r>
            <a:r>
              <a:rPr lang="en-US" baseline="0" dirty="0"/>
              <a:t> want to add new changes from one branch into another, that process is called merging. So, if Sally wanted to get the new changes that Bob had added, she would “merge” </a:t>
            </a:r>
            <a:r>
              <a:rPr lang="en-US" baseline="0" dirty="0" err="1"/>
              <a:t>bobs_branch</a:t>
            </a:r>
            <a:r>
              <a:rPr lang="en-US" baseline="0" dirty="0"/>
              <a:t> into her branch, </a:t>
            </a:r>
            <a:r>
              <a:rPr lang="en-US" baseline="0" dirty="0" err="1"/>
              <a:t>sallys_branch</a:t>
            </a:r>
            <a:r>
              <a:rPr lang="en-US" baseline="0" dirty="0"/>
              <a:t>.</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42</a:t>
            </a:fld>
            <a:endParaRPr lang="en-US"/>
          </a:p>
        </p:txBody>
      </p:sp>
    </p:spTree>
    <p:extLst>
      <p:ext uri="{BB962C8B-B14F-4D97-AF65-F5344CB8AC3E}">
        <p14:creationId xmlns:p14="http://schemas.microsoft.com/office/powerpoint/2010/main" val="15375568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Sally’s going to make another change. She commits the</a:t>
            </a:r>
            <a:r>
              <a:rPr lang="en-US" baseline="0" dirty="0"/>
              <a:t> change.</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43</a:t>
            </a:fld>
            <a:endParaRPr lang="en-US"/>
          </a:p>
        </p:txBody>
      </p:sp>
    </p:spTree>
    <p:extLst>
      <p:ext uri="{BB962C8B-B14F-4D97-AF65-F5344CB8AC3E}">
        <p14:creationId xmlns:p14="http://schemas.microsoft.com/office/powerpoint/2010/main" val="269979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on the other side, Bob ALSO makes a change, and commits his. The two branches have</a:t>
            </a:r>
            <a:r>
              <a:rPr lang="en-US" baseline="0" dirty="0"/>
              <a:t> now diverged from each other </a:t>
            </a:r>
            <a:r>
              <a:rPr lang="mr-IN" baseline="0" dirty="0"/>
              <a:t>–</a:t>
            </a:r>
            <a:r>
              <a:rPr lang="en-US" baseline="0" dirty="0"/>
              <a:t> they both have a commit later than their last common ancestor. And, in this case, the changes are incompatible with each other; they both edited the same line in the file so </a:t>
            </a:r>
            <a:r>
              <a:rPr lang="en-US" baseline="0" dirty="0" err="1"/>
              <a:t>git</a:t>
            </a:r>
            <a:r>
              <a:rPr lang="en-US" baseline="0" dirty="0"/>
              <a:t> would not know how to merge them together without human intervention.</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44</a:t>
            </a:fld>
            <a:endParaRPr lang="en-US"/>
          </a:p>
        </p:txBody>
      </p:sp>
    </p:spTree>
    <p:extLst>
      <p:ext uri="{BB962C8B-B14F-4D97-AF65-F5344CB8AC3E}">
        <p14:creationId xmlns:p14="http://schemas.microsoft.com/office/powerpoint/2010/main" val="3138008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called</a:t>
            </a:r>
            <a:r>
              <a:rPr lang="en-US" baseline="0" dirty="0"/>
              <a:t> a “merge conflict”, because </a:t>
            </a:r>
            <a:r>
              <a:rPr lang="en-US" baseline="0" dirty="0" err="1"/>
              <a:t>git</a:t>
            </a:r>
            <a:r>
              <a:rPr lang="en-US" baseline="0" dirty="0"/>
              <a:t> is not capable of saying which commit past the common ancestor is right, and so trying to merge one branch into another will fail.</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45</a:t>
            </a:fld>
            <a:endParaRPr lang="en-US"/>
          </a:p>
        </p:txBody>
      </p:sp>
    </p:spTree>
    <p:extLst>
      <p:ext uri="{BB962C8B-B14F-4D97-AF65-F5344CB8AC3E}">
        <p14:creationId xmlns:p14="http://schemas.microsoft.com/office/powerpoint/2010/main" val="32442777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Luckily, </a:t>
            </a:r>
            <a:r>
              <a:rPr lang="en-US" dirty="0" err="1"/>
              <a:t>git</a:t>
            </a:r>
            <a:r>
              <a:rPr lang="en-US" dirty="0"/>
              <a:t> (and </a:t>
            </a:r>
            <a:r>
              <a:rPr lang="en-US" dirty="0" err="1"/>
              <a:t>github</a:t>
            </a:r>
            <a:r>
              <a:rPr lang="en-US" dirty="0"/>
              <a:t>) provide a nice interface</a:t>
            </a:r>
            <a:r>
              <a:rPr lang="en-US" baseline="0" dirty="0"/>
              <a:t> to showcase what the differences are and what the lines of contention are for a given merge. Let’s say Sally tries to merge bob’s changes into her branch and is notified there is a merge conflict. She can look at the “diff”, which shows the differences between her branch and </a:t>
            </a:r>
            <a:r>
              <a:rPr lang="en-US" baseline="0" dirty="0" err="1"/>
              <a:t>bobs_branch</a:t>
            </a:r>
            <a:r>
              <a:rPr lang="en-US" baseline="0" dirty="0"/>
              <a:t>, and edit the conflicting file so that it represents the changes her and Bob want to keep.</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46</a:t>
            </a:fld>
            <a:endParaRPr lang="en-US"/>
          </a:p>
        </p:txBody>
      </p:sp>
    </p:spTree>
    <p:extLst>
      <p:ext uri="{BB962C8B-B14F-4D97-AF65-F5344CB8AC3E}">
        <p14:creationId xmlns:p14="http://schemas.microsoft.com/office/powerpoint/2010/main" val="1159988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basic problem </a:t>
            </a:r>
            <a:r>
              <a:rPr lang="en-US" dirty="0" err="1"/>
              <a:t>git</a:t>
            </a:r>
            <a:r>
              <a:rPr lang="en-US" dirty="0"/>
              <a:t> is trying to</a:t>
            </a:r>
            <a:r>
              <a:rPr lang="en-US" baseline="0" dirty="0"/>
              <a:t> deal with is that people collaborate on the same files. Let’s go through an example of this you may have experienced in your life. We have these two people, Sally and Bob.</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29</a:t>
            </a:fld>
            <a:endParaRPr lang="en-US"/>
          </a:p>
        </p:txBody>
      </p:sp>
    </p:spTree>
    <p:extLst>
      <p:ext uri="{BB962C8B-B14F-4D97-AF65-F5344CB8AC3E}">
        <p14:creationId xmlns:p14="http://schemas.microsoft.com/office/powerpoint/2010/main" val="19434109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she has “resolved” the merge conflict by hand by collaborating with Bob on what code to keep, she commits her </a:t>
            </a:r>
            <a:r>
              <a:rPr lang="en-US" dirty="0" err="1"/>
              <a:t>changse</a:t>
            </a:r>
            <a:r>
              <a:rPr lang="en-US" dirty="0"/>
              <a:t>.</a:t>
            </a:r>
          </a:p>
        </p:txBody>
      </p:sp>
      <p:sp>
        <p:nvSpPr>
          <p:cNvPr id="4" name="Slide Number Placeholder 3"/>
          <p:cNvSpPr>
            <a:spLocks noGrp="1"/>
          </p:cNvSpPr>
          <p:nvPr>
            <p:ph type="sldNum" sz="quarter" idx="10"/>
          </p:nvPr>
        </p:nvSpPr>
        <p:spPr/>
        <p:txBody>
          <a:bodyPr/>
          <a:lstStyle/>
          <a:p>
            <a:fld id="{F9EF26D5-6780-6E41-938C-300EDFFD7EE5}" type="slidenum">
              <a:rPr lang="en-US" smtClean="0"/>
              <a:t>47</a:t>
            </a:fld>
            <a:endParaRPr lang="en-US"/>
          </a:p>
        </p:txBody>
      </p:sp>
    </p:spTree>
    <p:extLst>
      <p:ext uri="{BB962C8B-B14F-4D97-AF65-F5344CB8AC3E}">
        <p14:creationId xmlns:p14="http://schemas.microsoft.com/office/powerpoint/2010/main" val="38938050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Sally’s latest commit explains to </a:t>
            </a:r>
            <a:r>
              <a:rPr lang="en-US" dirty="0" err="1"/>
              <a:t>git</a:t>
            </a:r>
            <a:r>
              <a:rPr lang="en-US" dirty="0"/>
              <a:t> how to resolve the merge conflict, so now Bob can merge in </a:t>
            </a:r>
            <a:r>
              <a:rPr lang="en-US" dirty="0" err="1"/>
              <a:t>sallys_branch</a:t>
            </a:r>
            <a:r>
              <a:rPr lang="en-US" dirty="0"/>
              <a:t> without any conflicts and get the most recent copy.</a:t>
            </a:r>
          </a:p>
        </p:txBody>
      </p:sp>
      <p:sp>
        <p:nvSpPr>
          <p:cNvPr id="4" name="Slide Number Placeholder 3"/>
          <p:cNvSpPr>
            <a:spLocks noGrp="1"/>
          </p:cNvSpPr>
          <p:nvPr>
            <p:ph type="sldNum" sz="quarter" idx="10"/>
          </p:nvPr>
        </p:nvSpPr>
        <p:spPr/>
        <p:txBody>
          <a:bodyPr/>
          <a:lstStyle/>
          <a:p>
            <a:fld id="{F9EF26D5-6780-6E41-938C-300EDFFD7EE5}" type="slidenum">
              <a:rPr lang="en-US" smtClean="0"/>
              <a:t>48</a:t>
            </a:fld>
            <a:endParaRPr lang="en-US"/>
          </a:p>
        </p:txBody>
      </p:sp>
    </p:spTree>
    <p:extLst>
      <p:ext uri="{BB962C8B-B14F-4D97-AF65-F5344CB8AC3E}">
        <p14:creationId xmlns:p14="http://schemas.microsoft.com/office/powerpoint/2010/main" val="25714181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Sally</a:t>
            </a:r>
            <a:r>
              <a:rPr lang="en-US" baseline="0" dirty="0"/>
              <a:t> and Bob might both decide that they’re done and want to commit their changes back to the mainline branch. (Usually your main branch “master” is supposed to represent the stable, final version at any one time). Bob merges the changes into master.</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49</a:t>
            </a:fld>
            <a:endParaRPr lang="en-US"/>
          </a:p>
        </p:txBody>
      </p:sp>
    </p:spTree>
    <p:extLst>
      <p:ext uri="{BB962C8B-B14F-4D97-AF65-F5344CB8AC3E}">
        <p14:creationId xmlns:p14="http://schemas.microsoft.com/office/powerpoint/2010/main" val="7681337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all the branches are up to date with each other!</a:t>
            </a:r>
          </a:p>
        </p:txBody>
      </p:sp>
      <p:sp>
        <p:nvSpPr>
          <p:cNvPr id="4" name="Slide Number Placeholder 3"/>
          <p:cNvSpPr>
            <a:spLocks noGrp="1"/>
          </p:cNvSpPr>
          <p:nvPr>
            <p:ph type="sldNum" sz="quarter" idx="10"/>
          </p:nvPr>
        </p:nvSpPr>
        <p:spPr/>
        <p:txBody>
          <a:bodyPr/>
          <a:lstStyle/>
          <a:p>
            <a:fld id="{F9EF26D5-6780-6E41-938C-300EDFFD7EE5}" type="slidenum">
              <a:rPr lang="en-US" smtClean="0"/>
              <a:t>50</a:t>
            </a:fld>
            <a:endParaRPr lang="en-US"/>
          </a:p>
        </p:txBody>
      </p:sp>
    </p:spTree>
    <p:extLst>
      <p:ext uri="{BB962C8B-B14F-4D97-AF65-F5344CB8AC3E}">
        <p14:creationId xmlns:p14="http://schemas.microsoft.com/office/powerpoint/2010/main" val="1435347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Perhaps the boss comes in! She takes a look at master and decides to make her own changes.</a:t>
            </a:r>
          </a:p>
        </p:txBody>
      </p:sp>
      <p:sp>
        <p:nvSpPr>
          <p:cNvPr id="4" name="Slide Number Placeholder 3"/>
          <p:cNvSpPr>
            <a:spLocks noGrp="1"/>
          </p:cNvSpPr>
          <p:nvPr>
            <p:ph type="sldNum" sz="quarter" idx="10"/>
          </p:nvPr>
        </p:nvSpPr>
        <p:spPr/>
        <p:txBody>
          <a:bodyPr/>
          <a:lstStyle/>
          <a:p>
            <a:fld id="{F9EF26D5-6780-6E41-938C-300EDFFD7EE5}" type="slidenum">
              <a:rPr lang="en-US" smtClean="0"/>
              <a:t>51</a:t>
            </a:fld>
            <a:endParaRPr lang="en-US"/>
          </a:p>
        </p:txBody>
      </p:sp>
    </p:spTree>
    <p:extLst>
      <p:ext uri="{BB962C8B-B14F-4D97-AF65-F5344CB8AC3E}">
        <p14:creationId xmlns:p14="http://schemas.microsoft.com/office/powerpoint/2010/main" val="14992591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a:t>
            </a:r>
            <a:r>
              <a:rPr lang="en-US" baseline="0" dirty="0"/>
              <a:t> boss branches off master, thus getting a copy of all the files in master and all the changes that have happened to it.</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52</a:t>
            </a:fld>
            <a:endParaRPr lang="en-US"/>
          </a:p>
        </p:txBody>
      </p:sp>
    </p:spTree>
    <p:extLst>
      <p:ext uri="{BB962C8B-B14F-4D97-AF65-F5344CB8AC3E}">
        <p14:creationId xmlns:p14="http://schemas.microsoft.com/office/powerpoint/2010/main" val="24489982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She commits her (crazy) changes on her branch</a:t>
            </a:r>
            <a:r>
              <a:rPr lang="mr-IN" dirty="0"/>
              <a:t>…</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53</a:t>
            </a:fld>
            <a:endParaRPr lang="en-US"/>
          </a:p>
        </p:txBody>
      </p:sp>
    </p:spTree>
    <p:extLst>
      <p:ext uri="{BB962C8B-B14F-4D97-AF65-F5344CB8AC3E}">
        <p14:creationId xmlns:p14="http://schemas.microsoft.com/office/powerpoint/2010/main" val="30686056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being the boss, doesn’t talk to anybody and merges it into master.</a:t>
            </a:r>
          </a:p>
        </p:txBody>
      </p:sp>
      <p:sp>
        <p:nvSpPr>
          <p:cNvPr id="4" name="Slide Number Placeholder 3"/>
          <p:cNvSpPr>
            <a:spLocks noGrp="1"/>
          </p:cNvSpPr>
          <p:nvPr>
            <p:ph type="sldNum" sz="quarter" idx="10"/>
          </p:nvPr>
        </p:nvSpPr>
        <p:spPr/>
        <p:txBody>
          <a:bodyPr/>
          <a:lstStyle/>
          <a:p>
            <a:fld id="{F9EF26D5-6780-6E41-938C-300EDFFD7EE5}" type="slidenum">
              <a:rPr lang="en-US" smtClean="0"/>
              <a:t>54</a:t>
            </a:fld>
            <a:endParaRPr lang="en-US"/>
          </a:p>
        </p:txBody>
      </p:sp>
    </p:spTree>
    <p:extLst>
      <p:ext uri="{BB962C8B-B14F-4D97-AF65-F5344CB8AC3E}">
        <p14:creationId xmlns:p14="http://schemas.microsoft.com/office/powerpoint/2010/main" val="20802456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master is up to date with the changes</a:t>
            </a:r>
            <a:r>
              <a:rPr lang="en-US" baseline="0" dirty="0"/>
              <a:t> from the boss’s branch.</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55</a:t>
            </a:fld>
            <a:endParaRPr lang="en-US"/>
          </a:p>
        </p:txBody>
      </p:sp>
    </p:spTree>
    <p:extLst>
      <p:ext uri="{BB962C8B-B14F-4D97-AF65-F5344CB8AC3E}">
        <p14:creationId xmlns:p14="http://schemas.microsoft.com/office/powerpoint/2010/main" val="17948259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never fear! Since we made all those commits</a:t>
            </a:r>
            <a:r>
              <a:rPr lang="en-US" baseline="0" dirty="0"/>
              <a:t> all along and they all have metadata, we can see exactly what changes happened at what time (and by whom). We can even specify a commit in the past we want to “checkout” to revert back to how the files were at that time.</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56</a:t>
            </a:fld>
            <a:endParaRPr lang="en-US"/>
          </a:p>
        </p:txBody>
      </p:sp>
    </p:spTree>
    <p:extLst>
      <p:ext uri="{BB962C8B-B14F-4D97-AF65-F5344CB8AC3E}">
        <p14:creationId xmlns:p14="http://schemas.microsoft.com/office/powerpoint/2010/main" val="1213943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Sally works on a file and adds some content. She saves it as </a:t>
            </a:r>
            <a:r>
              <a:rPr lang="en-US" dirty="0" err="1"/>
              <a:t>my_file.py</a:t>
            </a:r>
            <a:r>
              <a:rPr lang="en-US" dirty="0"/>
              <a:t> and sends</a:t>
            </a:r>
            <a:r>
              <a:rPr lang="en-US" baseline="0" dirty="0"/>
              <a:t> it to Bob, maybe over email.</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30</a:t>
            </a:fld>
            <a:endParaRPr lang="en-US"/>
          </a:p>
        </p:txBody>
      </p:sp>
    </p:spTree>
    <p:extLst>
      <p:ext uri="{BB962C8B-B14F-4D97-AF65-F5344CB8AC3E}">
        <p14:creationId xmlns:p14="http://schemas.microsoft.com/office/powerpoint/2010/main" val="51676486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enact all of</a:t>
            </a:r>
            <a:r>
              <a:rPr lang="en-US" baseline="0" dirty="0"/>
              <a:t> this, you use the </a:t>
            </a:r>
            <a:r>
              <a:rPr lang="en-US" baseline="0" dirty="0" err="1"/>
              <a:t>git</a:t>
            </a:r>
            <a:r>
              <a:rPr lang="en-US" baseline="0" dirty="0"/>
              <a:t> command line program. The first thing you need to do if you want to version control a directory (and any files or directories downstream of it) is to use the command “</a:t>
            </a:r>
            <a:r>
              <a:rPr lang="en-US" baseline="0" dirty="0" err="1"/>
              <a:t>git</a:t>
            </a:r>
            <a:r>
              <a:rPr lang="en-US" baseline="0" dirty="0"/>
              <a:t> </a:t>
            </a:r>
            <a:r>
              <a:rPr lang="en-US" baseline="0" dirty="0" err="1"/>
              <a:t>init</a:t>
            </a:r>
            <a:r>
              <a:rPr lang="en-US" baseline="0" dirty="0"/>
              <a:t>”. Effectively, this makes a hidden folder called .</a:t>
            </a:r>
            <a:r>
              <a:rPr lang="en-US" baseline="0" dirty="0" err="1"/>
              <a:t>git</a:t>
            </a:r>
            <a:r>
              <a:rPr lang="en-US" baseline="0" dirty="0"/>
              <a:t> in the directory that this program can use to track all the changes and store all the metadata you’ll attach to future commits.</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60</a:t>
            </a:fld>
            <a:endParaRPr lang="en-US"/>
          </a:p>
        </p:txBody>
      </p:sp>
    </p:spTree>
    <p:extLst>
      <p:ext uri="{BB962C8B-B14F-4D97-AF65-F5344CB8AC3E}">
        <p14:creationId xmlns:p14="http://schemas.microsoft.com/office/powerpoint/2010/main" val="225144230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use the command “</a:t>
            </a:r>
            <a:r>
              <a:rPr lang="en-US" dirty="0" err="1"/>
              <a:t>git</a:t>
            </a:r>
            <a:r>
              <a:rPr lang="en-US" dirty="0"/>
              <a:t> status” to see the difference between your current file system and what the</a:t>
            </a:r>
            <a:r>
              <a:rPr lang="en-US" baseline="0" dirty="0"/>
              <a:t> file system looked like at the last commit. This status will tell you what branch you are on, what commit you are on, and in this view you can see that it also has a section for “Untracked files” because </a:t>
            </a:r>
            <a:r>
              <a:rPr lang="en-US" baseline="0" dirty="0" err="1"/>
              <a:t>git</a:t>
            </a:r>
            <a:r>
              <a:rPr lang="en-US" baseline="0" dirty="0"/>
              <a:t> has realized a new file has been made that it didn’t know about as of the last commit. </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61</a:t>
            </a:fld>
            <a:endParaRPr lang="en-US"/>
          </a:p>
        </p:txBody>
      </p:sp>
    </p:spTree>
    <p:extLst>
      <p:ext uri="{BB962C8B-B14F-4D97-AF65-F5344CB8AC3E}">
        <p14:creationId xmlns:p14="http://schemas.microsoft.com/office/powerpoint/2010/main" val="27084549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want to tell</a:t>
            </a:r>
            <a:r>
              <a:rPr lang="en-US" baseline="0" dirty="0"/>
              <a:t> </a:t>
            </a:r>
            <a:r>
              <a:rPr lang="en-US" baseline="0" dirty="0" err="1"/>
              <a:t>git</a:t>
            </a:r>
            <a:r>
              <a:rPr lang="en-US" baseline="0" dirty="0"/>
              <a:t> to start tracking a file it hasn’t tracked before, use “</a:t>
            </a:r>
            <a:r>
              <a:rPr lang="en-US" baseline="0" dirty="0" err="1"/>
              <a:t>git</a:t>
            </a:r>
            <a:r>
              <a:rPr lang="en-US" baseline="0" dirty="0"/>
              <a:t> add” with the name of the file. Now if we use “</a:t>
            </a:r>
            <a:r>
              <a:rPr lang="en-US" baseline="0" dirty="0" err="1"/>
              <a:t>git</a:t>
            </a:r>
            <a:r>
              <a:rPr lang="en-US" baseline="0" dirty="0"/>
              <a:t> status” we see a bit of a different output; now we see that </a:t>
            </a:r>
            <a:r>
              <a:rPr lang="en-US" baseline="0" dirty="0" err="1"/>
              <a:t>new_file.py</a:t>
            </a:r>
            <a:r>
              <a:rPr lang="en-US" baseline="0" dirty="0"/>
              <a:t> is not under the heading “Untracked files” but instead in a section called “Changes to be committed”. Changes that are to be </a:t>
            </a:r>
            <a:r>
              <a:rPr lang="en-US" baseline="0" dirty="0" err="1"/>
              <a:t>commited</a:t>
            </a:r>
            <a:r>
              <a:rPr lang="en-US" baseline="0" dirty="0"/>
              <a:t> are called “staged”.</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62</a:t>
            </a:fld>
            <a:endParaRPr lang="en-US"/>
          </a:p>
        </p:txBody>
      </p:sp>
    </p:spTree>
    <p:extLst>
      <p:ext uri="{BB962C8B-B14F-4D97-AF65-F5344CB8AC3E}">
        <p14:creationId xmlns:p14="http://schemas.microsoft.com/office/powerpoint/2010/main" val="37280874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keep editing</a:t>
            </a:r>
            <a:r>
              <a:rPr lang="en-US" baseline="0" dirty="0"/>
              <a:t> your files and adding them to the stage, but when you are ready to make a checkpoint </a:t>
            </a:r>
            <a:r>
              <a:rPr lang="mr-IN" baseline="0" dirty="0"/>
              <a:t>–</a:t>
            </a:r>
            <a:r>
              <a:rPr lang="en-US" baseline="0" dirty="0"/>
              <a:t> which is to say, tell </a:t>
            </a:r>
            <a:r>
              <a:rPr lang="en-US" baseline="0" dirty="0" err="1"/>
              <a:t>git</a:t>
            </a:r>
            <a:r>
              <a:rPr lang="en-US" baseline="0" dirty="0"/>
              <a:t> that this is a state of the files you want to save as a checkpoint distinct from the last checkpoint </a:t>
            </a:r>
            <a:r>
              <a:rPr lang="mr-IN" baseline="0" dirty="0"/>
              <a:t>–</a:t>
            </a:r>
            <a:r>
              <a:rPr lang="en-US" baseline="0" dirty="0"/>
              <a:t> you use the command “</a:t>
            </a:r>
            <a:r>
              <a:rPr lang="en-US" baseline="0" dirty="0" err="1"/>
              <a:t>git</a:t>
            </a:r>
            <a:r>
              <a:rPr lang="en-US" baseline="0" dirty="0"/>
              <a:t> commit”. This will commit every file and its changes that have been added to the stage. Usually people call this command as “</a:t>
            </a:r>
            <a:r>
              <a:rPr lang="en-US" baseline="0" dirty="0" err="1"/>
              <a:t>git</a:t>
            </a:r>
            <a:r>
              <a:rPr lang="en-US" baseline="0" dirty="0"/>
              <a:t> commit </a:t>
            </a:r>
            <a:r>
              <a:rPr lang="mr-IN" baseline="0" dirty="0"/>
              <a:t>–</a:t>
            </a:r>
            <a:r>
              <a:rPr lang="en-US" baseline="0" dirty="0"/>
              <a:t>m “your message here””, since each commit by default must have a message. If you don’t use the </a:t>
            </a:r>
            <a:r>
              <a:rPr lang="mr-IN" baseline="0" dirty="0"/>
              <a:t>–</a:t>
            </a:r>
            <a:r>
              <a:rPr lang="en-US" baseline="0" dirty="0"/>
              <a:t>m flag, your terminal will open up its default text editor (or allow you to select your default editor if you’ve never used </a:t>
            </a:r>
            <a:r>
              <a:rPr lang="en-US" baseline="0" dirty="0" err="1"/>
              <a:t>git</a:t>
            </a:r>
            <a:r>
              <a:rPr lang="en-US" baseline="0" dirty="0"/>
              <a:t> before) to allow you to write a message.</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63</a:t>
            </a:fld>
            <a:endParaRPr lang="en-US"/>
          </a:p>
        </p:txBody>
      </p:sp>
    </p:spTree>
    <p:extLst>
      <p:ext uri="{BB962C8B-B14F-4D97-AF65-F5344CB8AC3E}">
        <p14:creationId xmlns:p14="http://schemas.microsoft.com/office/powerpoint/2010/main" val="31065077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a:t>
            </a:r>
            <a:r>
              <a:rPr lang="en-US" baseline="0" dirty="0"/>
              <a:t> this point it is now worth it to use the command “</a:t>
            </a:r>
            <a:r>
              <a:rPr lang="en-US" baseline="0" dirty="0" err="1"/>
              <a:t>git</a:t>
            </a:r>
            <a:r>
              <a:rPr lang="en-US" baseline="0" dirty="0"/>
              <a:t> log” which will show you all the previous commits along with their metadata on who committed it, when it happened, and what the message was.</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64</a:t>
            </a:fld>
            <a:endParaRPr lang="en-US"/>
          </a:p>
        </p:txBody>
      </p:sp>
    </p:spTree>
    <p:extLst>
      <p:ext uri="{BB962C8B-B14F-4D97-AF65-F5344CB8AC3E}">
        <p14:creationId xmlns:p14="http://schemas.microsoft.com/office/powerpoint/2010/main" val="11757640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want to branch off to make your own branch to track some work separately from other branches, first you must use the command “</a:t>
            </a:r>
            <a:r>
              <a:rPr lang="en-US" dirty="0" err="1"/>
              <a:t>git</a:t>
            </a:r>
            <a:r>
              <a:rPr lang="en-US" dirty="0"/>
              <a:t> branch” with</a:t>
            </a:r>
            <a:r>
              <a:rPr lang="en-US" baseline="0" dirty="0"/>
              <a:t> the branch name you want to use to create that new branch. Using the </a:t>
            </a:r>
            <a:r>
              <a:rPr lang="mr-IN" baseline="0" dirty="0"/>
              <a:t>–</a:t>
            </a:r>
            <a:r>
              <a:rPr lang="en-US" baseline="0" dirty="0"/>
              <a:t>l option will list all the branches you have locally, including a helpful highlight of the one you are on now.</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65</a:t>
            </a:fld>
            <a:endParaRPr lang="en-US"/>
          </a:p>
        </p:txBody>
      </p:sp>
    </p:spTree>
    <p:extLst>
      <p:ext uri="{BB962C8B-B14F-4D97-AF65-F5344CB8AC3E}">
        <p14:creationId xmlns:p14="http://schemas.microsoft.com/office/powerpoint/2010/main" val="15513814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you want to actually switch branches to a branch you just made or that you previously</a:t>
            </a:r>
            <a:r>
              <a:rPr lang="en-US" baseline="0" dirty="0"/>
              <a:t> made</a:t>
            </a:r>
            <a:r>
              <a:rPr lang="en-US" dirty="0"/>
              <a:t>, use “</a:t>
            </a:r>
            <a:r>
              <a:rPr lang="en-US" dirty="0" err="1"/>
              <a:t>git</a:t>
            </a:r>
            <a:r>
              <a:rPr lang="en-US" dirty="0"/>
              <a:t> checkout” with the branch name.</a:t>
            </a:r>
          </a:p>
        </p:txBody>
      </p:sp>
      <p:sp>
        <p:nvSpPr>
          <p:cNvPr id="4" name="Slide Number Placeholder 3"/>
          <p:cNvSpPr>
            <a:spLocks noGrp="1"/>
          </p:cNvSpPr>
          <p:nvPr>
            <p:ph type="sldNum" sz="quarter" idx="10"/>
          </p:nvPr>
        </p:nvSpPr>
        <p:spPr/>
        <p:txBody>
          <a:bodyPr/>
          <a:lstStyle/>
          <a:p>
            <a:fld id="{F9EF26D5-6780-6E41-938C-300EDFFD7EE5}" type="slidenum">
              <a:rPr lang="en-US" smtClean="0"/>
              <a:t>66</a:t>
            </a:fld>
            <a:endParaRPr lang="en-US"/>
          </a:p>
        </p:txBody>
      </p:sp>
    </p:spTree>
    <p:extLst>
      <p:ext uri="{BB962C8B-B14F-4D97-AF65-F5344CB8AC3E}">
        <p14:creationId xmlns:p14="http://schemas.microsoft.com/office/powerpoint/2010/main" val="9614812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another branch has commits that you want to</a:t>
            </a:r>
            <a:r>
              <a:rPr lang="en-US" baseline="0" dirty="0"/>
              <a:t> merge into the branch you are on now, use “</a:t>
            </a:r>
            <a:r>
              <a:rPr lang="en-US" baseline="0" dirty="0" err="1"/>
              <a:t>git</a:t>
            </a:r>
            <a:r>
              <a:rPr lang="en-US" baseline="0" dirty="0"/>
              <a:t> merge” and specify the branch you want to pull commits from. If there is a merge conflict, </a:t>
            </a:r>
            <a:r>
              <a:rPr lang="en-US" baseline="0" dirty="0" err="1"/>
              <a:t>git</a:t>
            </a:r>
            <a:r>
              <a:rPr lang="en-US" baseline="0" dirty="0"/>
              <a:t> will attempt to merge everything but leave some files in a staged state with “conflict markers” in them to specify where it didn’t know how to finish the merge. To complete the merge, you would edit those files as you want them, remove the conflict markers, and then commit those changes to complete the merge.</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67</a:t>
            </a:fld>
            <a:endParaRPr lang="en-US"/>
          </a:p>
        </p:txBody>
      </p:sp>
    </p:spTree>
    <p:extLst>
      <p:ext uri="{BB962C8B-B14F-4D97-AF65-F5344CB8AC3E}">
        <p14:creationId xmlns:p14="http://schemas.microsoft.com/office/powerpoint/2010/main" val="22210956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talk about </a:t>
            </a:r>
            <a:r>
              <a:rPr lang="en-US" dirty="0" err="1"/>
              <a:t>github</a:t>
            </a:r>
            <a:r>
              <a:rPr lang="en-US" dirty="0"/>
              <a:t>! The use of </a:t>
            </a:r>
            <a:r>
              <a:rPr lang="en-US" dirty="0" err="1"/>
              <a:t>github</a:t>
            </a:r>
            <a:r>
              <a:rPr lang="en-US" dirty="0"/>
              <a:t> is that it is</a:t>
            </a:r>
            <a:r>
              <a:rPr lang="en-US" baseline="0" dirty="0"/>
              <a:t> hosts </a:t>
            </a:r>
            <a:r>
              <a:rPr lang="en-US" baseline="0" dirty="0" err="1"/>
              <a:t>git</a:t>
            </a:r>
            <a:r>
              <a:rPr lang="en-US" baseline="0" dirty="0"/>
              <a:t> </a:t>
            </a:r>
            <a:r>
              <a:rPr lang="en-US" baseline="0" dirty="0" err="1"/>
              <a:t>respositories</a:t>
            </a:r>
            <a:r>
              <a:rPr lang="en-US" baseline="0" dirty="0"/>
              <a:t> accessible over the Internet, so other people can get a hold of them. If you see a repository on </a:t>
            </a:r>
            <a:r>
              <a:rPr lang="en-US" baseline="0" dirty="0" err="1"/>
              <a:t>github</a:t>
            </a:r>
            <a:r>
              <a:rPr lang="en-US" baseline="0" dirty="0"/>
              <a:t> that you want to have a local copy of so you can make changes to it, you would use the “</a:t>
            </a:r>
            <a:r>
              <a:rPr lang="en-US" baseline="0" dirty="0" err="1"/>
              <a:t>git</a:t>
            </a:r>
            <a:r>
              <a:rPr lang="en-US" baseline="0" dirty="0"/>
              <a:t> clone” command and specify the URL where the repository is hosted on </a:t>
            </a:r>
            <a:r>
              <a:rPr lang="en-US" baseline="0" dirty="0" err="1"/>
              <a:t>github</a:t>
            </a:r>
            <a:r>
              <a:rPr lang="en-US" baseline="0" dirty="0"/>
              <a:t>. This will copy all the files from </a:t>
            </a:r>
            <a:r>
              <a:rPr lang="en-US" baseline="0" dirty="0" err="1"/>
              <a:t>github</a:t>
            </a:r>
            <a:r>
              <a:rPr lang="en-US" baseline="0" dirty="0"/>
              <a:t> to your local computer, by default in a directory named after the repository in the same directory you ran the command from.</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69</a:t>
            </a:fld>
            <a:endParaRPr lang="en-US"/>
          </a:p>
        </p:txBody>
      </p:sp>
    </p:spTree>
    <p:extLst>
      <p:ext uri="{BB962C8B-B14F-4D97-AF65-F5344CB8AC3E}">
        <p14:creationId xmlns:p14="http://schemas.microsoft.com/office/powerpoint/2010/main" val="4816237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someone else changes the</a:t>
            </a:r>
            <a:r>
              <a:rPr lang="en-US" baseline="0" dirty="0"/>
              <a:t> files on </a:t>
            </a:r>
            <a:r>
              <a:rPr lang="en-US" baseline="0" dirty="0" err="1"/>
              <a:t>github</a:t>
            </a:r>
            <a:r>
              <a:rPr lang="en-US" baseline="0" dirty="0"/>
              <a:t> by putting more commits at the </a:t>
            </a:r>
            <a:r>
              <a:rPr lang="en-US" baseline="0" dirty="0" err="1"/>
              <a:t>github</a:t>
            </a:r>
            <a:r>
              <a:rPr lang="en-US" baseline="0" dirty="0"/>
              <a:t> link, you can “pull” those changes by using the “</a:t>
            </a:r>
            <a:r>
              <a:rPr lang="en-US" baseline="0" dirty="0" err="1"/>
              <a:t>git</a:t>
            </a:r>
            <a:r>
              <a:rPr lang="en-US" baseline="0" dirty="0"/>
              <a:t> pull” command. </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70</a:t>
            </a:fld>
            <a:endParaRPr lang="en-US"/>
          </a:p>
        </p:txBody>
      </p:sp>
    </p:spTree>
    <p:extLst>
      <p:ext uri="{BB962C8B-B14F-4D97-AF65-F5344CB8AC3E}">
        <p14:creationId xmlns:p14="http://schemas.microsoft.com/office/powerpoint/2010/main" val="41647007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 deletes some of Sally’s work and adds in some of his own, saving</a:t>
            </a:r>
            <a:r>
              <a:rPr lang="en-US" baseline="0" dirty="0"/>
              <a:t> it on his computer as </a:t>
            </a:r>
            <a:r>
              <a:rPr lang="en-US" baseline="0" dirty="0" err="1"/>
              <a:t>my_file_bob.py</a:t>
            </a:r>
            <a:r>
              <a:rPr lang="en-US" baseline="0" dirty="0"/>
              <a:t>. He might send that back to Sally for more editing or comments.</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31</a:t>
            </a:fld>
            <a:endParaRPr lang="en-US"/>
          </a:p>
        </p:txBody>
      </p:sp>
    </p:spTree>
    <p:extLst>
      <p:ext uri="{BB962C8B-B14F-4D97-AF65-F5344CB8AC3E}">
        <p14:creationId xmlns:p14="http://schemas.microsoft.com/office/powerpoint/2010/main" val="20224740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want to push your own commits up to the </a:t>
            </a:r>
            <a:r>
              <a:rPr lang="en-US" dirty="0" err="1"/>
              <a:t>github</a:t>
            </a:r>
            <a:r>
              <a:rPr lang="en-US" dirty="0"/>
              <a:t> repository, you use the “</a:t>
            </a:r>
            <a:r>
              <a:rPr lang="en-US" dirty="0" err="1"/>
              <a:t>gith</a:t>
            </a:r>
            <a:r>
              <a:rPr lang="en-US" dirty="0"/>
              <a:t> push” command.</a:t>
            </a:r>
            <a:r>
              <a:rPr lang="en-US" baseline="0" dirty="0"/>
              <a:t> Your commits will be pushed from the branch you are on locally to the “remote tracking branch” it is synced with in the </a:t>
            </a:r>
            <a:r>
              <a:rPr lang="en-US" baseline="0" dirty="0" err="1"/>
              <a:t>github</a:t>
            </a:r>
            <a:r>
              <a:rPr lang="en-US" baseline="0" dirty="0"/>
              <a:t> repository. Almost always the remote tracking branch has the same name as your local branch. If you try to push commits to a </a:t>
            </a:r>
            <a:r>
              <a:rPr lang="en-US" baseline="0" dirty="0" err="1"/>
              <a:t>github</a:t>
            </a:r>
            <a:r>
              <a:rPr lang="en-US" baseline="0" dirty="0"/>
              <a:t> repository from a new branch you created locally that doesn’t yet have a counterpart on the </a:t>
            </a:r>
            <a:r>
              <a:rPr lang="en-US" baseline="0" dirty="0" err="1"/>
              <a:t>github</a:t>
            </a:r>
            <a:r>
              <a:rPr lang="en-US" baseline="0" dirty="0"/>
              <a:t> repository, trying to push it will result in an error that specifies how to set up the remote tracking branch.</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71</a:t>
            </a:fld>
            <a:endParaRPr lang="en-US"/>
          </a:p>
        </p:txBody>
      </p:sp>
    </p:spTree>
    <p:extLst>
      <p:ext uri="{BB962C8B-B14F-4D97-AF65-F5344CB8AC3E}">
        <p14:creationId xmlns:p14="http://schemas.microsoft.com/office/powerpoint/2010/main" val="26873782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say that Sally edits it further, changing</a:t>
            </a:r>
            <a:r>
              <a:rPr lang="en-US" baseline="0" dirty="0"/>
              <a:t> some more data, and saves it as a new file again, this time as </a:t>
            </a:r>
            <a:r>
              <a:rPr lang="en-US" baseline="0" dirty="0" err="1"/>
              <a:t>my_file_bobsally.py</a:t>
            </a:r>
            <a:r>
              <a:rPr lang="en-US" baseline="0" dirty="0"/>
              <a:t>.</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32</a:t>
            </a:fld>
            <a:endParaRPr lang="en-US"/>
          </a:p>
        </p:txBody>
      </p:sp>
    </p:spTree>
    <p:extLst>
      <p:ext uri="{BB962C8B-B14F-4D97-AF65-F5344CB8AC3E}">
        <p14:creationId xmlns:p14="http://schemas.microsoft.com/office/powerpoint/2010/main" val="1313498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But maybe Bob secretly wasn’t done with his edits! He’s still on his computer, and makes more edits, saving as a new file AGAIN but this time called my_file_bob_2.py</a:t>
            </a:r>
          </a:p>
        </p:txBody>
      </p:sp>
      <p:sp>
        <p:nvSpPr>
          <p:cNvPr id="4" name="Slide Number Placeholder 3"/>
          <p:cNvSpPr>
            <a:spLocks noGrp="1"/>
          </p:cNvSpPr>
          <p:nvPr>
            <p:ph type="sldNum" sz="quarter" idx="10"/>
          </p:nvPr>
        </p:nvSpPr>
        <p:spPr/>
        <p:txBody>
          <a:bodyPr/>
          <a:lstStyle/>
          <a:p>
            <a:fld id="{F9EF26D5-6780-6E41-938C-300EDFFD7EE5}" type="slidenum">
              <a:rPr lang="en-US" smtClean="0"/>
              <a:t>33</a:t>
            </a:fld>
            <a:endParaRPr lang="en-US"/>
          </a:p>
        </p:txBody>
      </p:sp>
    </p:spTree>
    <p:extLst>
      <p:ext uri="{BB962C8B-B14F-4D97-AF65-F5344CB8AC3E}">
        <p14:creationId xmlns:p14="http://schemas.microsoft.com/office/powerpoint/2010/main" val="16973705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Bob doesn’t know that Sally was working on his old version and sends his version to their boss as my_file_bob2_FINAL.py,</a:t>
            </a:r>
            <a:r>
              <a:rPr lang="en-US" baseline="0" dirty="0"/>
              <a:t> like putting the word FINAL on it is going to solve anything :P</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34</a:t>
            </a:fld>
            <a:endParaRPr lang="en-US"/>
          </a:p>
        </p:txBody>
      </p:sp>
    </p:spTree>
    <p:extLst>
      <p:ext uri="{BB962C8B-B14F-4D97-AF65-F5344CB8AC3E}">
        <p14:creationId xmlns:p14="http://schemas.microsoft.com/office/powerpoint/2010/main" val="36582789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CHAOS!!! Somehow</a:t>
            </a:r>
            <a:r>
              <a:rPr lang="en-US" baseline="0" dirty="0"/>
              <a:t> Sally and Bob get a file back from their boss that now says FINALFINAL at the end and a bunch of stuff has been changed.</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35</a:t>
            </a:fld>
            <a:endParaRPr lang="en-US"/>
          </a:p>
        </p:txBody>
      </p:sp>
    </p:spTree>
    <p:extLst>
      <p:ext uri="{BB962C8B-B14F-4D97-AF65-F5344CB8AC3E}">
        <p14:creationId xmlns:p14="http://schemas.microsoft.com/office/powerpoint/2010/main" val="4201451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Git</a:t>
            </a:r>
            <a:r>
              <a:rPr lang="en-US" dirty="0"/>
              <a:t> and </a:t>
            </a:r>
            <a:r>
              <a:rPr lang="en-US" dirty="0" err="1"/>
              <a:t>Github</a:t>
            </a:r>
            <a:r>
              <a:rPr lang="en-US" dirty="0"/>
              <a:t> solve this problem, knowing that people will work on the same files and that it is important to track what has changed between revisions, who did it, and give them an opportunity to add more meta data like messages to those changes so that they or future developers can see the comments.</a:t>
            </a:r>
          </a:p>
          <a:p>
            <a:endParaRPr lang="en-US" dirty="0"/>
          </a:p>
          <a:p>
            <a:r>
              <a:rPr lang="en-US" dirty="0"/>
              <a:t>GIT is a command line interface to a version control program that stores checkpoints</a:t>
            </a:r>
            <a:r>
              <a:rPr lang="en-US" baseline="0" dirty="0"/>
              <a:t> on files as directed.</a:t>
            </a:r>
          </a:p>
          <a:p>
            <a:r>
              <a:rPr lang="en-US" baseline="0" dirty="0"/>
              <a:t>GITHUB is a web hosting service for pushing your version controlled </a:t>
            </a:r>
            <a:r>
              <a:rPr lang="en-US" baseline="0" dirty="0" err="1"/>
              <a:t>git</a:t>
            </a:r>
            <a:r>
              <a:rPr lang="en-US" baseline="0" dirty="0"/>
              <a:t> </a:t>
            </a:r>
            <a:r>
              <a:rPr lang="en-US" baseline="0" dirty="0" err="1"/>
              <a:t>respoitories</a:t>
            </a:r>
            <a:r>
              <a:rPr lang="en-US" baseline="0" dirty="0"/>
              <a:t> onto the internet, so your collaborators (or the public, if you configure them to be public), can see your code and code changes</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36</a:t>
            </a:fld>
            <a:endParaRPr lang="en-US"/>
          </a:p>
        </p:txBody>
      </p:sp>
    </p:spTree>
    <p:extLst>
      <p:ext uri="{BB962C8B-B14F-4D97-AF65-F5344CB8AC3E}">
        <p14:creationId xmlns:p14="http://schemas.microsoft.com/office/powerpoint/2010/main" val="13202675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D0C59-A890-4646-BE29-B8CD880244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805DB38-D72E-1942-BA0D-C5F7A4E81F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28E5AE1-92C0-6744-A079-9E005B2541BB}"/>
              </a:ext>
            </a:extLst>
          </p:cNvPr>
          <p:cNvSpPr>
            <a:spLocks noGrp="1"/>
          </p:cNvSpPr>
          <p:nvPr>
            <p:ph type="dt" sz="half" idx="10"/>
          </p:nvPr>
        </p:nvSpPr>
        <p:spPr/>
        <p:txBody>
          <a:bodyPr/>
          <a:lstStyle/>
          <a:p>
            <a:fld id="{49B4DE32-F133-294A-B569-B040DD92A344}" type="datetimeFigureOut">
              <a:rPr lang="en-US" smtClean="0"/>
              <a:t>10/18/2020</a:t>
            </a:fld>
            <a:endParaRPr lang="en-US"/>
          </a:p>
        </p:txBody>
      </p:sp>
      <p:sp>
        <p:nvSpPr>
          <p:cNvPr id="5" name="Footer Placeholder 4">
            <a:extLst>
              <a:ext uri="{FF2B5EF4-FFF2-40B4-BE49-F238E27FC236}">
                <a16:creationId xmlns:a16="http://schemas.microsoft.com/office/drawing/2014/main" id="{17D1B3F6-CBB6-EB49-B8CE-01F136D760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2A1C1B-3504-6642-AF16-2D863ADF3533}"/>
              </a:ext>
            </a:extLst>
          </p:cNvPr>
          <p:cNvSpPr>
            <a:spLocks noGrp="1"/>
          </p:cNvSpPr>
          <p:nvPr>
            <p:ph type="sldNum" sz="quarter" idx="12"/>
          </p:nvPr>
        </p:nvSpPr>
        <p:spPr/>
        <p:txBody>
          <a:bodyPr/>
          <a:lstStyle/>
          <a:p>
            <a:fld id="{2E556F9C-4E39-ED4A-BD73-B9DA68ADA0C6}" type="slidenum">
              <a:rPr lang="en-US" smtClean="0"/>
              <a:t>‹#›</a:t>
            </a:fld>
            <a:endParaRPr lang="en-US"/>
          </a:p>
        </p:txBody>
      </p:sp>
    </p:spTree>
    <p:extLst>
      <p:ext uri="{BB962C8B-B14F-4D97-AF65-F5344CB8AC3E}">
        <p14:creationId xmlns:p14="http://schemas.microsoft.com/office/powerpoint/2010/main" val="33902955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BBAFC-BB10-BD40-8F00-B057B4FC5E1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388A913-F736-8F43-8BE4-25B30C599E3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0E9538-BF3B-DB46-B03D-70A3F13D1F1A}"/>
              </a:ext>
            </a:extLst>
          </p:cNvPr>
          <p:cNvSpPr>
            <a:spLocks noGrp="1"/>
          </p:cNvSpPr>
          <p:nvPr>
            <p:ph type="dt" sz="half" idx="10"/>
          </p:nvPr>
        </p:nvSpPr>
        <p:spPr/>
        <p:txBody>
          <a:bodyPr/>
          <a:lstStyle/>
          <a:p>
            <a:fld id="{49B4DE32-F133-294A-B569-B040DD92A344}" type="datetimeFigureOut">
              <a:rPr lang="en-US" smtClean="0"/>
              <a:t>10/18/2020</a:t>
            </a:fld>
            <a:endParaRPr lang="en-US"/>
          </a:p>
        </p:txBody>
      </p:sp>
      <p:sp>
        <p:nvSpPr>
          <p:cNvPr id="5" name="Footer Placeholder 4">
            <a:extLst>
              <a:ext uri="{FF2B5EF4-FFF2-40B4-BE49-F238E27FC236}">
                <a16:creationId xmlns:a16="http://schemas.microsoft.com/office/drawing/2014/main" id="{5A89B24E-28D0-384F-9CA9-EF51649320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2CD385-B065-984F-BA67-471E64C53E5C}"/>
              </a:ext>
            </a:extLst>
          </p:cNvPr>
          <p:cNvSpPr>
            <a:spLocks noGrp="1"/>
          </p:cNvSpPr>
          <p:nvPr>
            <p:ph type="sldNum" sz="quarter" idx="12"/>
          </p:nvPr>
        </p:nvSpPr>
        <p:spPr/>
        <p:txBody>
          <a:bodyPr/>
          <a:lstStyle/>
          <a:p>
            <a:fld id="{2E556F9C-4E39-ED4A-BD73-B9DA68ADA0C6}" type="slidenum">
              <a:rPr lang="en-US" smtClean="0"/>
              <a:t>‹#›</a:t>
            </a:fld>
            <a:endParaRPr lang="en-US"/>
          </a:p>
        </p:txBody>
      </p:sp>
    </p:spTree>
    <p:extLst>
      <p:ext uri="{BB962C8B-B14F-4D97-AF65-F5344CB8AC3E}">
        <p14:creationId xmlns:p14="http://schemas.microsoft.com/office/powerpoint/2010/main" val="26312213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D8B8B8-EE9E-BC46-9AE3-71335F2C87A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7AE5954-BB15-3245-A4C9-FE7494748C3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1B8D04-6007-1C4A-96E0-B2FF5C8D58F9}"/>
              </a:ext>
            </a:extLst>
          </p:cNvPr>
          <p:cNvSpPr>
            <a:spLocks noGrp="1"/>
          </p:cNvSpPr>
          <p:nvPr>
            <p:ph type="dt" sz="half" idx="10"/>
          </p:nvPr>
        </p:nvSpPr>
        <p:spPr/>
        <p:txBody>
          <a:bodyPr/>
          <a:lstStyle/>
          <a:p>
            <a:fld id="{49B4DE32-F133-294A-B569-B040DD92A344}" type="datetimeFigureOut">
              <a:rPr lang="en-US" smtClean="0"/>
              <a:t>10/18/2020</a:t>
            </a:fld>
            <a:endParaRPr lang="en-US"/>
          </a:p>
        </p:txBody>
      </p:sp>
      <p:sp>
        <p:nvSpPr>
          <p:cNvPr id="5" name="Footer Placeholder 4">
            <a:extLst>
              <a:ext uri="{FF2B5EF4-FFF2-40B4-BE49-F238E27FC236}">
                <a16:creationId xmlns:a16="http://schemas.microsoft.com/office/drawing/2014/main" id="{C9EF430B-F8C9-9040-8341-0597A044B7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8BDC45-6D68-3743-8642-0D4791056149}"/>
              </a:ext>
            </a:extLst>
          </p:cNvPr>
          <p:cNvSpPr>
            <a:spLocks noGrp="1"/>
          </p:cNvSpPr>
          <p:nvPr>
            <p:ph type="sldNum" sz="quarter" idx="12"/>
          </p:nvPr>
        </p:nvSpPr>
        <p:spPr/>
        <p:txBody>
          <a:bodyPr/>
          <a:lstStyle/>
          <a:p>
            <a:fld id="{2E556F9C-4E39-ED4A-BD73-B9DA68ADA0C6}" type="slidenum">
              <a:rPr lang="en-US" smtClean="0"/>
              <a:t>‹#›</a:t>
            </a:fld>
            <a:endParaRPr lang="en-US"/>
          </a:p>
        </p:txBody>
      </p:sp>
    </p:spTree>
    <p:extLst>
      <p:ext uri="{BB962C8B-B14F-4D97-AF65-F5344CB8AC3E}">
        <p14:creationId xmlns:p14="http://schemas.microsoft.com/office/powerpoint/2010/main" val="42172690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A5204-E220-0745-8B52-F0B53CE6796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C1287DE-A4E1-7643-B5B1-D6812ECB63A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579423-621D-2846-B498-319CB0D7E95A}"/>
              </a:ext>
            </a:extLst>
          </p:cNvPr>
          <p:cNvSpPr>
            <a:spLocks noGrp="1"/>
          </p:cNvSpPr>
          <p:nvPr>
            <p:ph type="dt" sz="half" idx="10"/>
          </p:nvPr>
        </p:nvSpPr>
        <p:spPr/>
        <p:txBody>
          <a:bodyPr/>
          <a:lstStyle/>
          <a:p>
            <a:fld id="{49B4DE32-F133-294A-B569-B040DD92A344}" type="datetimeFigureOut">
              <a:rPr lang="en-US" smtClean="0"/>
              <a:t>10/18/2020</a:t>
            </a:fld>
            <a:endParaRPr lang="en-US"/>
          </a:p>
        </p:txBody>
      </p:sp>
      <p:sp>
        <p:nvSpPr>
          <p:cNvPr id="5" name="Footer Placeholder 4">
            <a:extLst>
              <a:ext uri="{FF2B5EF4-FFF2-40B4-BE49-F238E27FC236}">
                <a16:creationId xmlns:a16="http://schemas.microsoft.com/office/drawing/2014/main" id="{6F490456-9370-1947-BFD1-C33DE7C07ED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454BF5-E93F-4B4F-9D79-A6785C356803}"/>
              </a:ext>
            </a:extLst>
          </p:cNvPr>
          <p:cNvSpPr>
            <a:spLocks noGrp="1"/>
          </p:cNvSpPr>
          <p:nvPr>
            <p:ph type="sldNum" sz="quarter" idx="12"/>
          </p:nvPr>
        </p:nvSpPr>
        <p:spPr/>
        <p:txBody>
          <a:bodyPr/>
          <a:lstStyle/>
          <a:p>
            <a:fld id="{2E556F9C-4E39-ED4A-BD73-B9DA68ADA0C6}" type="slidenum">
              <a:rPr lang="en-US" smtClean="0"/>
              <a:t>‹#›</a:t>
            </a:fld>
            <a:endParaRPr lang="en-US"/>
          </a:p>
        </p:txBody>
      </p:sp>
    </p:spTree>
    <p:extLst>
      <p:ext uri="{BB962C8B-B14F-4D97-AF65-F5344CB8AC3E}">
        <p14:creationId xmlns:p14="http://schemas.microsoft.com/office/powerpoint/2010/main" val="42079723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DE34E-8101-AE42-AD62-18FC69D512E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E969AC4-F647-CF48-B0F0-A5C3677CA73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6D80CA7-AE9C-7A43-8E64-CF6B6220CD06}"/>
              </a:ext>
            </a:extLst>
          </p:cNvPr>
          <p:cNvSpPr>
            <a:spLocks noGrp="1"/>
          </p:cNvSpPr>
          <p:nvPr>
            <p:ph type="dt" sz="half" idx="10"/>
          </p:nvPr>
        </p:nvSpPr>
        <p:spPr/>
        <p:txBody>
          <a:bodyPr/>
          <a:lstStyle/>
          <a:p>
            <a:fld id="{49B4DE32-F133-294A-B569-B040DD92A344}" type="datetimeFigureOut">
              <a:rPr lang="en-US" smtClean="0"/>
              <a:t>10/18/2020</a:t>
            </a:fld>
            <a:endParaRPr lang="en-US"/>
          </a:p>
        </p:txBody>
      </p:sp>
      <p:sp>
        <p:nvSpPr>
          <p:cNvPr id="5" name="Footer Placeholder 4">
            <a:extLst>
              <a:ext uri="{FF2B5EF4-FFF2-40B4-BE49-F238E27FC236}">
                <a16:creationId xmlns:a16="http://schemas.microsoft.com/office/drawing/2014/main" id="{BA5449B4-9134-414D-B423-68D06D7970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C09413-9AC9-9A4D-BCDF-BF9E6EBCA118}"/>
              </a:ext>
            </a:extLst>
          </p:cNvPr>
          <p:cNvSpPr>
            <a:spLocks noGrp="1"/>
          </p:cNvSpPr>
          <p:nvPr>
            <p:ph type="sldNum" sz="quarter" idx="12"/>
          </p:nvPr>
        </p:nvSpPr>
        <p:spPr/>
        <p:txBody>
          <a:bodyPr/>
          <a:lstStyle/>
          <a:p>
            <a:fld id="{2E556F9C-4E39-ED4A-BD73-B9DA68ADA0C6}" type="slidenum">
              <a:rPr lang="en-US" smtClean="0"/>
              <a:t>‹#›</a:t>
            </a:fld>
            <a:endParaRPr lang="en-US"/>
          </a:p>
        </p:txBody>
      </p:sp>
    </p:spTree>
    <p:extLst>
      <p:ext uri="{BB962C8B-B14F-4D97-AF65-F5344CB8AC3E}">
        <p14:creationId xmlns:p14="http://schemas.microsoft.com/office/powerpoint/2010/main" val="936700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9AA19-99D0-AA41-993C-910F67D1C3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864219-5AE0-1147-B384-2E2D4000D3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756B3C-AA66-CC4D-B23B-547A9EF68DF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8289FB-5A32-F84D-8A5F-AD6BE27DE42A}"/>
              </a:ext>
            </a:extLst>
          </p:cNvPr>
          <p:cNvSpPr>
            <a:spLocks noGrp="1"/>
          </p:cNvSpPr>
          <p:nvPr>
            <p:ph type="dt" sz="half" idx="10"/>
          </p:nvPr>
        </p:nvSpPr>
        <p:spPr/>
        <p:txBody>
          <a:bodyPr/>
          <a:lstStyle/>
          <a:p>
            <a:fld id="{49B4DE32-F133-294A-B569-B040DD92A344}" type="datetimeFigureOut">
              <a:rPr lang="en-US" smtClean="0"/>
              <a:t>10/18/2020</a:t>
            </a:fld>
            <a:endParaRPr lang="en-US"/>
          </a:p>
        </p:txBody>
      </p:sp>
      <p:sp>
        <p:nvSpPr>
          <p:cNvPr id="6" name="Footer Placeholder 5">
            <a:extLst>
              <a:ext uri="{FF2B5EF4-FFF2-40B4-BE49-F238E27FC236}">
                <a16:creationId xmlns:a16="http://schemas.microsoft.com/office/drawing/2014/main" id="{83B136E5-78F3-CC46-BFC9-8B44726E8D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C8AA70F-766E-084C-86ED-09EB6EDF042D}"/>
              </a:ext>
            </a:extLst>
          </p:cNvPr>
          <p:cNvSpPr>
            <a:spLocks noGrp="1"/>
          </p:cNvSpPr>
          <p:nvPr>
            <p:ph type="sldNum" sz="quarter" idx="12"/>
          </p:nvPr>
        </p:nvSpPr>
        <p:spPr/>
        <p:txBody>
          <a:bodyPr/>
          <a:lstStyle/>
          <a:p>
            <a:fld id="{2E556F9C-4E39-ED4A-BD73-B9DA68ADA0C6}" type="slidenum">
              <a:rPr lang="en-US" smtClean="0"/>
              <a:t>‹#›</a:t>
            </a:fld>
            <a:endParaRPr lang="en-US"/>
          </a:p>
        </p:txBody>
      </p:sp>
    </p:spTree>
    <p:extLst>
      <p:ext uri="{BB962C8B-B14F-4D97-AF65-F5344CB8AC3E}">
        <p14:creationId xmlns:p14="http://schemas.microsoft.com/office/powerpoint/2010/main" val="3112022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7F6A10-347F-8941-BE1A-17A4F3FA857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4BF175-606F-FC45-8377-8F1C28D31C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BFAB30C-DF75-9A4F-8335-C5CC2251FDE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CF9C95-1053-6349-837D-A92772B005B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C16C1EF-ACB2-2C4C-8F4A-E338BFC1842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E41D734-9571-1B48-9CD9-6695E7F81696}"/>
              </a:ext>
            </a:extLst>
          </p:cNvPr>
          <p:cNvSpPr>
            <a:spLocks noGrp="1"/>
          </p:cNvSpPr>
          <p:nvPr>
            <p:ph type="dt" sz="half" idx="10"/>
          </p:nvPr>
        </p:nvSpPr>
        <p:spPr/>
        <p:txBody>
          <a:bodyPr/>
          <a:lstStyle/>
          <a:p>
            <a:fld id="{49B4DE32-F133-294A-B569-B040DD92A344}" type="datetimeFigureOut">
              <a:rPr lang="en-US" smtClean="0"/>
              <a:t>10/18/2020</a:t>
            </a:fld>
            <a:endParaRPr lang="en-US"/>
          </a:p>
        </p:txBody>
      </p:sp>
      <p:sp>
        <p:nvSpPr>
          <p:cNvPr id="8" name="Footer Placeholder 7">
            <a:extLst>
              <a:ext uri="{FF2B5EF4-FFF2-40B4-BE49-F238E27FC236}">
                <a16:creationId xmlns:a16="http://schemas.microsoft.com/office/drawing/2014/main" id="{62D02D59-EE86-C345-B6FB-9C8EFF42725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0618EF1-BB1D-F744-8CE9-2E32BF7EEE09}"/>
              </a:ext>
            </a:extLst>
          </p:cNvPr>
          <p:cNvSpPr>
            <a:spLocks noGrp="1"/>
          </p:cNvSpPr>
          <p:nvPr>
            <p:ph type="sldNum" sz="quarter" idx="12"/>
          </p:nvPr>
        </p:nvSpPr>
        <p:spPr/>
        <p:txBody>
          <a:bodyPr/>
          <a:lstStyle/>
          <a:p>
            <a:fld id="{2E556F9C-4E39-ED4A-BD73-B9DA68ADA0C6}" type="slidenum">
              <a:rPr lang="en-US" smtClean="0"/>
              <a:t>‹#›</a:t>
            </a:fld>
            <a:endParaRPr lang="en-US"/>
          </a:p>
        </p:txBody>
      </p:sp>
    </p:spTree>
    <p:extLst>
      <p:ext uri="{BB962C8B-B14F-4D97-AF65-F5344CB8AC3E}">
        <p14:creationId xmlns:p14="http://schemas.microsoft.com/office/powerpoint/2010/main" val="2610422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4FF54-AA54-A946-815F-A6D01CDFB8E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B23E590-C7AD-9741-B44A-69187D9D5DB3}"/>
              </a:ext>
            </a:extLst>
          </p:cNvPr>
          <p:cNvSpPr>
            <a:spLocks noGrp="1"/>
          </p:cNvSpPr>
          <p:nvPr>
            <p:ph type="dt" sz="half" idx="10"/>
          </p:nvPr>
        </p:nvSpPr>
        <p:spPr/>
        <p:txBody>
          <a:bodyPr/>
          <a:lstStyle/>
          <a:p>
            <a:fld id="{49B4DE32-F133-294A-B569-B040DD92A344}" type="datetimeFigureOut">
              <a:rPr lang="en-US" smtClean="0"/>
              <a:t>10/18/2020</a:t>
            </a:fld>
            <a:endParaRPr lang="en-US"/>
          </a:p>
        </p:txBody>
      </p:sp>
      <p:sp>
        <p:nvSpPr>
          <p:cNvPr id="4" name="Footer Placeholder 3">
            <a:extLst>
              <a:ext uri="{FF2B5EF4-FFF2-40B4-BE49-F238E27FC236}">
                <a16:creationId xmlns:a16="http://schemas.microsoft.com/office/drawing/2014/main" id="{A4C8BD86-0138-1140-8CDF-7B920553BC5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AAF016-8DB0-C947-809F-E223A5F989B9}"/>
              </a:ext>
            </a:extLst>
          </p:cNvPr>
          <p:cNvSpPr>
            <a:spLocks noGrp="1"/>
          </p:cNvSpPr>
          <p:nvPr>
            <p:ph type="sldNum" sz="quarter" idx="12"/>
          </p:nvPr>
        </p:nvSpPr>
        <p:spPr/>
        <p:txBody>
          <a:bodyPr/>
          <a:lstStyle/>
          <a:p>
            <a:fld id="{2E556F9C-4E39-ED4A-BD73-B9DA68ADA0C6}" type="slidenum">
              <a:rPr lang="en-US" smtClean="0"/>
              <a:t>‹#›</a:t>
            </a:fld>
            <a:endParaRPr lang="en-US"/>
          </a:p>
        </p:txBody>
      </p:sp>
    </p:spTree>
    <p:extLst>
      <p:ext uri="{BB962C8B-B14F-4D97-AF65-F5344CB8AC3E}">
        <p14:creationId xmlns:p14="http://schemas.microsoft.com/office/powerpoint/2010/main" val="22377677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C83121-2529-294F-9E29-98BDAEEF7AFC}"/>
              </a:ext>
            </a:extLst>
          </p:cNvPr>
          <p:cNvSpPr>
            <a:spLocks noGrp="1"/>
          </p:cNvSpPr>
          <p:nvPr>
            <p:ph type="dt" sz="half" idx="10"/>
          </p:nvPr>
        </p:nvSpPr>
        <p:spPr/>
        <p:txBody>
          <a:bodyPr/>
          <a:lstStyle/>
          <a:p>
            <a:fld id="{49B4DE32-F133-294A-B569-B040DD92A344}" type="datetimeFigureOut">
              <a:rPr lang="en-US" smtClean="0"/>
              <a:t>10/18/2020</a:t>
            </a:fld>
            <a:endParaRPr lang="en-US"/>
          </a:p>
        </p:txBody>
      </p:sp>
      <p:sp>
        <p:nvSpPr>
          <p:cNvPr id="3" name="Footer Placeholder 2">
            <a:extLst>
              <a:ext uri="{FF2B5EF4-FFF2-40B4-BE49-F238E27FC236}">
                <a16:creationId xmlns:a16="http://schemas.microsoft.com/office/drawing/2014/main" id="{30BE4284-4254-3B44-A361-972F34DB1A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B27EA33-883E-2541-8781-CE857A29469C}"/>
              </a:ext>
            </a:extLst>
          </p:cNvPr>
          <p:cNvSpPr>
            <a:spLocks noGrp="1"/>
          </p:cNvSpPr>
          <p:nvPr>
            <p:ph type="sldNum" sz="quarter" idx="12"/>
          </p:nvPr>
        </p:nvSpPr>
        <p:spPr/>
        <p:txBody>
          <a:bodyPr/>
          <a:lstStyle/>
          <a:p>
            <a:fld id="{2E556F9C-4E39-ED4A-BD73-B9DA68ADA0C6}" type="slidenum">
              <a:rPr lang="en-US" smtClean="0"/>
              <a:t>‹#›</a:t>
            </a:fld>
            <a:endParaRPr lang="en-US"/>
          </a:p>
        </p:txBody>
      </p:sp>
    </p:spTree>
    <p:extLst>
      <p:ext uri="{BB962C8B-B14F-4D97-AF65-F5344CB8AC3E}">
        <p14:creationId xmlns:p14="http://schemas.microsoft.com/office/powerpoint/2010/main" val="2307722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DB74F9-1FA9-294B-B1F2-1E7B9911644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47F76CD-1276-7C4D-A06A-192E392D06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5B26EA-3C5D-1E4E-97CF-0EF93EC4C1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1A1A470-768F-7A4A-9244-66E0270C91CC}"/>
              </a:ext>
            </a:extLst>
          </p:cNvPr>
          <p:cNvSpPr>
            <a:spLocks noGrp="1"/>
          </p:cNvSpPr>
          <p:nvPr>
            <p:ph type="dt" sz="half" idx="10"/>
          </p:nvPr>
        </p:nvSpPr>
        <p:spPr/>
        <p:txBody>
          <a:bodyPr/>
          <a:lstStyle/>
          <a:p>
            <a:fld id="{49B4DE32-F133-294A-B569-B040DD92A344}" type="datetimeFigureOut">
              <a:rPr lang="en-US" smtClean="0"/>
              <a:t>10/18/2020</a:t>
            </a:fld>
            <a:endParaRPr lang="en-US"/>
          </a:p>
        </p:txBody>
      </p:sp>
      <p:sp>
        <p:nvSpPr>
          <p:cNvPr id="6" name="Footer Placeholder 5">
            <a:extLst>
              <a:ext uri="{FF2B5EF4-FFF2-40B4-BE49-F238E27FC236}">
                <a16:creationId xmlns:a16="http://schemas.microsoft.com/office/drawing/2014/main" id="{0C25B4CA-7C85-A34D-B3D1-723BE45BD0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6EF0B7-DD81-D34E-BF0F-D0F38150112F}"/>
              </a:ext>
            </a:extLst>
          </p:cNvPr>
          <p:cNvSpPr>
            <a:spLocks noGrp="1"/>
          </p:cNvSpPr>
          <p:nvPr>
            <p:ph type="sldNum" sz="quarter" idx="12"/>
          </p:nvPr>
        </p:nvSpPr>
        <p:spPr/>
        <p:txBody>
          <a:bodyPr/>
          <a:lstStyle/>
          <a:p>
            <a:fld id="{2E556F9C-4E39-ED4A-BD73-B9DA68ADA0C6}" type="slidenum">
              <a:rPr lang="en-US" smtClean="0"/>
              <a:t>‹#›</a:t>
            </a:fld>
            <a:endParaRPr lang="en-US"/>
          </a:p>
        </p:txBody>
      </p:sp>
    </p:spTree>
    <p:extLst>
      <p:ext uri="{BB962C8B-B14F-4D97-AF65-F5344CB8AC3E}">
        <p14:creationId xmlns:p14="http://schemas.microsoft.com/office/powerpoint/2010/main" val="6977620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2A341F-D77E-9548-A318-0340504D22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64944CD-C4F6-9A42-AACF-2B8DAD0DC8A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65F85C5-B2CE-2A45-AC9D-8F16DA5CF79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9E0A2B-0904-5F40-8E34-16D4994DC76F}"/>
              </a:ext>
            </a:extLst>
          </p:cNvPr>
          <p:cNvSpPr>
            <a:spLocks noGrp="1"/>
          </p:cNvSpPr>
          <p:nvPr>
            <p:ph type="dt" sz="half" idx="10"/>
          </p:nvPr>
        </p:nvSpPr>
        <p:spPr/>
        <p:txBody>
          <a:bodyPr/>
          <a:lstStyle/>
          <a:p>
            <a:fld id="{49B4DE32-F133-294A-B569-B040DD92A344}" type="datetimeFigureOut">
              <a:rPr lang="en-US" smtClean="0"/>
              <a:t>10/18/2020</a:t>
            </a:fld>
            <a:endParaRPr lang="en-US"/>
          </a:p>
        </p:txBody>
      </p:sp>
      <p:sp>
        <p:nvSpPr>
          <p:cNvPr id="6" name="Footer Placeholder 5">
            <a:extLst>
              <a:ext uri="{FF2B5EF4-FFF2-40B4-BE49-F238E27FC236}">
                <a16:creationId xmlns:a16="http://schemas.microsoft.com/office/drawing/2014/main" id="{A4298B59-E6CB-FF49-AFA5-6CF343CFA9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260C50-2E42-744F-A265-711DE89F0721}"/>
              </a:ext>
            </a:extLst>
          </p:cNvPr>
          <p:cNvSpPr>
            <a:spLocks noGrp="1"/>
          </p:cNvSpPr>
          <p:nvPr>
            <p:ph type="sldNum" sz="quarter" idx="12"/>
          </p:nvPr>
        </p:nvSpPr>
        <p:spPr/>
        <p:txBody>
          <a:bodyPr/>
          <a:lstStyle/>
          <a:p>
            <a:fld id="{2E556F9C-4E39-ED4A-BD73-B9DA68ADA0C6}" type="slidenum">
              <a:rPr lang="en-US" smtClean="0"/>
              <a:t>‹#›</a:t>
            </a:fld>
            <a:endParaRPr lang="en-US"/>
          </a:p>
        </p:txBody>
      </p:sp>
    </p:spTree>
    <p:extLst>
      <p:ext uri="{BB962C8B-B14F-4D97-AF65-F5344CB8AC3E}">
        <p14:creationId xmlns:p14="http://schemas.microsoft.com/office/powerpoint/2010/main" val="3998235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C1A82D-09CB-9E44-BF60-52623DD453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BA382C-0F3C-9642-8C11-925E8E108F6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4F891E-5D0F-AA42-8FDD-49743E5ABD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B4DE32-F133-294A-B569-B040DD92A344}" type="datetimeFigureOut">
              <a:rPr lang="en-US" smtClean="0"/>
              <a:t>10/18/2020</a:t>
            </a:fld>
            <a:endParaRPr lang="en-US"/>
          </a:p>
        </p:txBody>
      </p:sp>
      <p:sp>
        <p:nvSpPr>
          <p:cNvPr id="5" name="Footer Placeholder 4">
            <a:extLst>
              <a:ext uri="{FF2B5EF4-FFF2-40B4-BE49-F238E27FC236}">
                <a16:creationId xmlns:a16="http://schemas.microsoft.com/office/drawing/2014/main" id="{33951DFF-5AF5-CE4A-924A-0103D268E0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0205EBE-66F1-804F-8A59-67812371C6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556F9C-4E39-ED4A-BD73-B9DA68ADA0C6}" type="slidenum">
              <a:rPr lang="en-US" smtClean="0"/>
              <a:t>‹#›</a:t>
            </a:fld>
            <a:endParaRPr lang="en-US"/>
          </a:p>
        </p:txBody>
      </p:sp>
    </p:spTree>
    <p:extLst>
      <p:ext uri="{BB962C8B-B14F-4D97-AF65-F5344CB8AC3E}">
        <p14:creationId xmlns:p14="http://schemas.microsoft.com/office/powerpoint/2010/main" val="36863317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hyperlink" Target="https://matplotlib.org/tutorials/introductory/sample_plots.html" TargetMode="External"/><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hyperlink" Target="https://matplotlib.org/" TargetMode="Externa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52.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4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2.png"/></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2.png"/></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2.png"/></Relationships>
</file>

<file path=ppt/slides/_rels/slide5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2.png"/></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git-for-windows.github.io/"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6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8B621A-7353-4E44-9007-FDF89E2FF134}"/>
              </a:ext>
            </a:extLst>
          </p:cNvPr>
          <p:cNvSpPr>
            <a:spLocks noGrp="1"/>
          </p:cNvSpPr>
          <p:nvPr>
            <p:ph type="ctrTitle"/>
          </p:nvPr>
        </p:nvSpPr>
        <p:spPr>
          <a:xfrm>
            <a:off x="987689" y="3071183"/>
            <a:ext cx="9910296" cy="2590027"/>
          </a:xfrm>
        </p:spPr>
        <p:txBody>
          <a:bodyPr anchor="t">
            <a:normAutofit/>
          </a:bodyPr>
          <a:lstStyle/>
          <a:p>
            <a:pPr algn="l"/>
            <a:r>
              <a:rPr lang="en-US" sz="8000" dirty="0"/>
              <a:t>Python for Data Analysis</a:t>
            </a:r>
          </a:p>
        </p:txBody>
      </p:sp>
      <p:sp>
        <p:nvSpPr>
          <p:cNvPr id="3" name="Subtitle 2">
            <a:extLst>
              <a:ext uri="{FF2B5EF4-FFF2-40B4-BE49-F238E27FC236}">
                <a16:creationId xmlns:a16="http://schemas.microsoft.com/office/drawing/2014/main" id="{FA945277-7F5B-3241-9642-4D4B4DD082EE}"/>
              </a:ext>
            </a:extLst>
          </p:cNvPr>
          <p:cNvSpPr>
            <a:spLocks noGrp="1"/>
          </p:cNvSpPr>
          <p:nvPr>
            <p:ph type="subTitle" idx="1"/>
          </p:nvPr>
        </p:nvSpPr>
        <p:spPr>
          <a:xfrm>
            <a:off x="987688" y="1553518"/>
            <a:ext cx="9910295" cy="1281733"/>
          </a:xfrm>
        </p:spPr>
        <p:txBody>
          <a:bodyPr anchor="b">
            <a:normAutofit/>
          </a:bodyPr>
          <a:lstStyle/>
          <a:p>
            <a:pPr algn="l"/>
            <a:endParaRPr lang="en-US" dirty="0"/>
          </a:p>
        </p:txBody>
      </p:sp>
      <p:sp>
        <p:nvSpPr>
          <p:cNvPr id="16" name="Rectangle 15">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283150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9">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F1CCFE-CC05-6A49-A5CD-9225DECC1FC8}"/>
              </a:ext>
            </a:extLst>
          </p:cNvPr>
          <p:cNvSpPr>
            <a:spLocks noGrp="1"/>
          </p:cNvSpPr>
          <p:nvPr>
            <p:ph type="title"/>
          </p:nvPr>
        </p:nvSpPr>
        <p:spPr>
          <a:xfrm>
            <a:off x="594360" y="637125"/>
            <a:ext cx="3802276" cy="5256371"/>
          </a:xfrm>
        </p:spPr>
        <p:txBody>
          <a:bodyPr>
            <a:normAutofit/>
          </a:bodyPr>
          <a:lstStyle/>
          <a:p>
            <a:r>
              <a:rPr lang="en-US" sz="4800" b="1" dirty="0">
                <a:solidFill>
                  <a:schemeClr val="bg1"/>
                </a:solidFill>
              </a:rPr>
              <a:t>Introducing our data analysis packages</a:t>
            </a:r>
            <a:endParaRPr lang="en-US" sz="4800" dirty="0">
              <a:solidFill>
                <a:schemeClr val="bg1"/>
              </a:solidFill>
            </a:endParaRPr>
          </a:p>
        </p:txBody>
      </p:sp>
      <p:graphicFrame>
        <p:nvGraphicFramePr>
          <p:cNvPr id="5" name="Content Placeholder 2">
            <a:extLst>
              <a:ext uri="{FF2B5EF4-FFF2-40B4-BE49-F238E27FC236}">
                <a16:creationId xmlns:a16="http://schemas.microsoft.com/office/drawing/2014/main" id="{8602E777-D610-4C9E-B7E6-0631B80125BB}"/>
              </a:ext>
            </a:extLst>
          </p:cNvPr>
          <p:cNvGraphicFramePr>
            <a:graphicFrameLocks noGrp="1"/>
          </p:cNvGraphicFramePr>
          <p:nvPr>
            <p:ph idx="1"/>
            <p:extLst>
              <p:ext uri="{D42A27DB-BD31-4B8C-83A1-F6EECF244321}">
                <p14:modId xmlns:p14="http://schemas.microsoft.com/office/powerpoint/2010/main" val="435415977"/>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904178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7F15029-F3F3-1644-AE24-9E1B342CA8AA}"/>
              </a:ext>
            </a:extLst>
          </p:cNvPr>
          <p:cNvSpPr>
            <a:spLocks noGrp="1"/>
          </p:cNvSpPr>
          <p:nvPr>
            <p:ph type="title"/>
          </p:nvPr>
        </p:nvSpPr>
        <p:spPr>
          <a:xfrm>
            <a:off x="863029" y="1012004"/>
            <a:ext cx="3416158" cy="4795408"/>
          </a:xfrm>
        </p:spPr>
        <p:txBody>
          <a:bodyPr>
            <a:normAutofit/>
          </a:bodyPr>
          <a:lstStyle/>
          <a:p>
            <a:r>
              <a:rPr lang="en-US" dirty="0">
                <a:solidFill>
                  <a:srgbClr val="FFFFFF"/>
                </a:solidFill>
              </a:rPr>
              <a:t>Pandas</a:t>
            </a:r>
          </a:p>
        </p:txBody>
      </p:sp>
      <p:graphicFrame>
        <p:nvGraphicFramePr>
          <p:cNvPr id="5" name="Content Placeholder 2">
            <a:extLst>
              <a:ext uri="{FF2B5EF4-FFF2-40B4-BE49-F238E27FC236}">
                <a16:creationId xmlns:a16="http://schemas.microsoft.com/office/drawing/2014/main" id="{0BF99044-D72B-4C75-9B6A-2287A218014B}"/>
              </a:ext>
            </a:extLst>
          </p:cNvPr>
          <p:cNvGraphicFramePr>
            <a:graphicFrameLocks noGrp="1"/>
          </p:cNvGraphicFramePr>
          <p:nvPr>
            <p:ph idx="1"/>
            <p:extLst>
              <p:ext uri="{D42A27DB-BD31-4B8C-83A1-F6EECF244321}">
                <p14:modId xmlns:p14="http://schemas.microsoft.com/office/powerpoint/2010/main" val="513639818"/>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072314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851668-B98A-9046-BB2B-3F5938B2F3B9}"/>
              </a:ext>
            </a:extLst>
          </p:cNvPr>
          <p:cNvSpPr>
            <a:spLocks noGrp="1"/>
          </p:cNvSpPr>
          <p:nvPr>
            <p:ph type="title"/>
          </p:nvPr>
        </p:nvSpPr>
        <p:spPr>
          <a:xfrm>
            <a:off x="594360" y="637125"/>
            <a:ext cx="3802276" cy="5256371"/>
          </a:xfrm>
          <a:prstGeom prst="ellipse">
            <a:avLst/>
          </a:prstGeom>
        </p:spPr>
        <p:txBody>
          <a:bodyPr>
            <a:normAutofit/>
          </a:bodyPr>
          <a:lstStyle/>
          <a:p>
            <a:r>
              <a:rPr lang="en-US" sz="3000" b="1" dirty="0">
                <a:solidFill>
                  <a:schemeClr val="bg1"/>
                </a:solidFill>
              </a:rPr>
              <a:t>Create a pandas </a:t>
            </a:r>
            <a:r>
              <a:rPr lang="en-US" sz="3000" b="1" dirty="0" err="1">
                <a:solidFill>
                  <a:schemeClr val="bg1"/>
                </a:solidFill>
              </a:rPr>
              <a:t>dataframe</a:t>
            </a:r>
            <a:br>
              <a:rPr lang="en-US" sz="3000" b="1" dirty="0">
                <a:solidFill>
                  <a:schemeClr val="bg1"/>
                </a:solidFill>
              </a:rPr>
            </a:br>
            <a:endParaRPr lang="en-US" sz="3000" dirty="0">
              <a:solidFill>
                <a:schemeClr val="bg1"/>
              </a:solidFill>
            </a:endParaRPr>
          </a:p>
        </p:txBody>
      </p:sp>
      <p:graphicFrame>
        <p:nvGraphicFramePr>
          <p:cNvPr id="14" name="Content Placeholder 2">
            <a:extLst>
              <a:ext uri="{FF2B5EF4-FFF2-40B4-BE49-F238E27FC236}">
                <a16:creationId xmlns:a16="http://schemas.microsoft.com/office/drawing/2014/main" id="{BECFB822-5D64-4788-9F82-0BBD05DC37BF}"/>
              </a:ext>
            </a:extLst>
          </p:cNvPr>
          <p:cNvGraphicFramePr>
            <a:graphicFrameLocks noGrp="1"/>
          </p:cNvGraphicFramePr>
          <p:nvPr>
            <p:ph idx="1"/>
            <p:extLst>
              <p:ext uri="{D42A27DB-BD31-4B8C-83A1-F6EECF244321}">
                <p14:modId xmlns:p14="http://schemas.microsoft.com/office/powerpoint/2010/main" val="3543484994"/>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52967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Freeform: Shape 10">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0BD68D42-3E5F-F840-8BCF-BA7E1940FD26}"/>
              </a:ext>
            </a:extLst>
          </p:cNvPr>
          <p:cNvSpPr>
            <a:spLocks noGrp="1"/>
          </p:cNvSpPr>
          <p:nvPr>
            <p:ph type="title"/>
          </p:nvPr>
        </p:nvSpPr>
        <p:spPr>
          <a:xfrm>
            <a:off x="863029" y="1012004"/>
            <a:ext cx="3416158" cy="4795408"/>
          </a:xfrm>
        </p:spPr>
        <p:txBody>
          <a:bodyPr>
            <a:normAutofit/>
          </a:bodyPr>
          <a:lstStyle/>
          <a:p>
            <a:r>
              <a:rPr lang="en-US">
                <a:solidFill>
                  <a:srgbClr val="FFFFFF"/>
                </a:solidFill>
              </a:rPr>
              <a:t>use a convenience function against a file on disk</a:t>
            </a:r>
          </a:p>
        </p:txBody>
      </p:sp>
      <p:graphicFrame>
        <p:nvGraphicFramePr>
          <p:cNvPr id="6" name="Content Placeholder 3">
            <a:extLst>
              <a:ext uri="{FF2B5EF4-FFF2-40B4-BE49-F238E27FC236}">
                <a16:creationId xmlns:a16="http://schemas.microsoft.com/office/drawing/2014/main" id="{682CBF1F-850B-4850-A058-64B2FABC6500}"/>
              </a:ext>
            </a:extLst>
          </p:cNvPr>
          <p:cNvGraphicFramePr>
            <a:graphicFrameLocks noGrp="1"/>
          </p:cNvGraphicFramePr>
          <p:nvPr>
            <p:ph idx="1"/>
            <p:extLst>
              <p:ext uri="{D42A27DB-BD31-4B8C-83A1-F6EECF244321}">
                <p14:modId xmlns:p14="http://schemas.microsoft.com/office/powerpoint/2010/main" val="1088614655"/>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50331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663831B9-94F3-0A42-8D6E-E63EC549330E}"/>
              </a:ext>
            </a:extLst>
          </p:cNvPr>
          <p:cNvSpPr>
            <a:spLocks noGrp="1"/>
          </p:cNvSpPr>
          <p:nvPr>
            <p:ph type="title"/>
          </p:nvPr>
        </p:nvSpPr>
        <p:spPr>
          <a:xfrm>
            <a:off x="777240" y="731519"/>
            <a:ext cx="2845191" cy="3237579"/>
          </a:xfrm>
        </p:spPr>
        <p:txBody>
          <a:bodyPr>
            <a:normAutofit/>
          </a:bodyPr>
          <a:lstStyle/>
          <a:p>
            <a:r>
              <a:rPr lang="en-US" sz="3800">
                <a:solidFill>
                  <a:srgbClr val="FFFFFF"/>
                </a:solidFill>
              </a:rPr>
              <a:t>Creating a pandas dataframe inline</a:t>
            </a:r>
          </a:p>
        </p:txBody>
      </p:sp>
      <p:sp>
        <p:nvSpPr>
          <p:cNvPr id="10" name="Rectangle 9">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 name="Rectangle 11">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37EB418-F93B-9040-8F7F-7590524F0B6D}"/>
              </a:ext>
            </a:extLst>
          </p:cNvPr>
          <p:cNvSpPr>
            <a:spLocks noGrp="1"/>
          </p:cNvSpPr>
          <p:nvPr>
            <p:ph idx="1"/>
          </p:nvPr>
        </p:nvSpPr>
        <p:spPr>
          <a:xfrm>
            <a:off x="4379709" y="686862"/>
            <a:ext cx="7037591" cy="5475129"/>
          </a:xfrm>
        </p:spPr>
        <p:txBody>
          <a:bodyPr anchor="ctr">
            <a:normAutofit/>
          </a:bodyPr>
          <a:lstStyle/>
          <a:p>
            <a:r>
              <a:rPr lang="en-US" sz="1800" dirty="0" err="1">
                <a:solidFill>
                  <a:schemeClr val="accent1"/>
                </a:solidFill>
              </a:rPr>
              <a:t>var_name</a:t>
            </a:r>
            <a:r>
              <a:rPr lang="en-US" sz="1800" dirty="0">
                <a:solidFill>
                  <a:schemeClr val="accent1"/>
                </a:solidFill>
              </a:rPr>
              <a:t> </a:t>
            </a:r>
            <a:r>
              <a:rPr lang="en-US" sz="1800" dirty="0"/>
              <a:t>= </a:t>
            </a:r>
            <a:r>
              <a:rPr lang="en-US" sz="1800" dirty="0" err="1">
                <a:solidFill>
                  <a:schemeClr val="accent6">
                    <a:lumMod val="75000"/>
                  </a:schemeClr>
                </a:solidFill>
              </a:rPr>
              <a:t>pd.DataFrame</a:t>
            </a:r>
            <a:r>
              <a:rPr lang="en-US" sz="1800" dirty="0"/>
              <a:t>(data=</a:t>
            </a:r>
            <a:r>
              <a:rPr lang="en-US" sz="1800" dirty="0" err="1">
                <a:solidFill>
                  <a:srgbClr val="FF0000"/>
                </a:solidFill>
              </a:rPr>
              <a:t>data_castable_to_dataframe</a:t>
            </a:r>
            <a:r>
              <a:rPr lang="en-US" sz="1800" dirty="0"/>
              <a:t>)</a:t>
            </a:r>
          </a:p>
          <a:p>
            <a:r>
              <a:rPr lang="en-US" sz="1800" dirty="0" err="1">
                <a:solidFill>
                  <a:schemeClr val="accent1"/>
                </a:solidFill>
              </a:rPr>
              <a:t>var_name</a:t>
            </a:r>
            <a:r>
              <a:rPr lang="en-US" sz="1800" dirty="0">
                <a:solidFill>
                  <a:schemeClr val="accent1"/>
                </a:solidFill>
              </a:rPr>
              <a:t> </a:t>
            </a:r>
            <a:r>
              <a:rPr lang="en-US" sz="1800" dirty="0"/>
              <a:t>= </a:t>
            </a:r>
            <a:r>
              <a:rPr lang="en-US" sz="1800" dirty="0" err="1">
                <a:solidFill>
                  <a:schemeClr val="accent6">
                    <a:lumMod val="75000"/>
                  </a:schemeClr>
                </a:solidFill>
              </a:rPr>
              <a:t>pd.DataFrame</a:t>
            </a:r>
            <a:r>
              <a:rPr lang="en-US" sz="1800" dirty="0"/>
              <a:t>(data=</a:t>
            </a:r>
            <a:r>
              <a:rPr lang="en-US" sz="1800" dirty="0" err="1">
                <a:solidFill>
                  <a:srgbClr val="FF0000"/>
                </a:solidFill>
              </a:rPr>
              <a:t>data_castable_to_dataframe</a:t>
            </a:r>
            <a:r>
              <a:rPr lang="en-US" sz="1800" dirty="0"/>
              <a:t>, columns=</a:t>
            </a:r>
            <a:r>
              <a:rPr lang="en-US" sz="1800" dirty="0" err="1">
                <a:solidFill>
                  <a:srgbClr val="7030A0"/>
                </a:solidFill>
              </a:rPr>
              <a:t>list_of_column_names</a:t>
            </a:r>
            <a:r>
              <a:rPr lang="en-US" sz="1800" dirty="0"/>
              <a:t>)</a:t>
            </a:r>
          </a:p>
        </p:txBody>
      </p:sp>
    </p:spTree>
    <p:extLst>
      <p:ext uri="{BB962C8B-B14F-4D97-AF65-F5344CB8AC3E}">
        <p14:creationId xmlns:p14="http://schemas.microsoft.com/office/powerpoint/2010/main" val="3791450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FCAF76F-73B9-ED46-A576-E90E02C73D46}"/>
              </a:ext>
            </a:extLst>
          </p:cNvPr>
          <p:cNvSpPr>
            <a:spLocks noGrp="1"/>
          </p:cNvSpPr>
          <p:nvPr>
            <p:ph type="title"/>
          </p:nvPr>
        </p:nvSpPr>
        <p:spPr>
          <a:solidFill>
            <a:srgbClr val="FFFFFF"/>
          </a:solidFill>
          <a:ln w="38100">
            <a:solidFill>
              <a:srgbClr val="7F7F7F"/>
            </a:solidFill>
            <a:miter lim="800000"/>
          </a:ln>
        </p:spPr>
        <p:txBody>
          <a:bodyPr>
            <a:normAutofit/>
          </a:bodyPr>
          <a:lstStyle/>
          <a:p>
            <a:pPr algn="ctr"/>
            <a:r>
              <a:rPr lang="en-US" sz="3600">
                <a:solidFill>
                  <a:srgbClr val="3F3F3F"/>
                </a:solidFill>
              </a:rPr>
              <a:t>Attributes</a:t>
            </a:r>
          </a:p>
        </p:txBody>
      </p:sp>
      <p:sp>
        <p:nvSpPr>
          <p:cNvPr id="7" name="Text Placeholder 6">
            <a:extLst>
              <a:ext uri="{FF2B5EF4-FFF2-40B4-BE49-F238E27FC236}">
                <a16:creationId xmlns:a16="http://schemas.microsoft.com/office/drawing/2014/main" id="{A8E79BC4-6F49-494D-855A-EA32AB11CC52}"/>
              </a:ext>
            </a:extLst>
          </p:cNvPr>
          <p:cNvSpPr>
            <a:spLocks noGrp="1"/>
          </p:cNvSpPr>
          <p:nvPr>
            <p:ph type="body" idx="1"/>
          </p:nvPr>
        </p:nvSpPr>
        <p:spPr/>
        <p:txBody>
          <a:bodyPr/>
          <a:lstStyle/>
          <a:p>
            <a:r>
              <a:rPr lang="en-US" dirty="0"/>
              <a:t>Python attributes</a:t>
            </a:r>
          </a:p>
        </p:txBody>
      </p:sp>
      <p:sp>
        <p:nvSpPr>
          <p:cNvPr id="5" name="Content Placeholder 4">
            <a:extLst>
              <a:ext uri="{FF2B5EF4-FFF2-40B4-BE49-F238E27FC236}">
                <a16:creationId xmlns:a16="http://schemas.microsoft.com/office/drawing/2014/main" id="{F8C88102-3348-E141-AE0E-49D51DE7773D}"/>
              </a:ext>
            </a:extLst>
          </p:cNvPr>
          <p:cNvSpPr>
            <a:spLocks noGrp="1"/>
          </p:cNvSpPr>
          <p:nvPr>
            <p:ph sz="half" idx="2"/>
          </p:nvPr>
        </p:nvSpPr>
        <p:spPr/>
        <p:txBody>
          <a:bodyPr anchor="t">
            <a:normAutofit/>
          </a:bodyPr>
          <a:lstStyle/>
          <a:p>
            <a:r>
              <a:rPr lang="en-US" sz="1700" dirty="0"/>
              <a:t>instances of more complex data types have </a:t>
            </a:r>
            <a:r>
              <a:rPr lang="en-US" sz="1700" b="1" dirty="0"/>
              <a:t>attributes</a:t>
            </a:r>
            <a:r>
              <a:rPr lang="en-US" sz="1700" dirty="0"/>
              <a:t> associated with them</a:t>
            </a:r>
          </a:p>
          <a:p>
            <a:r>
              <a:rPr lang="en-US" sz="1700" dirty="0"/>
              <a:t>they are accessible using the dot notation like </a:t>
            </a:r>
            <a:r>
              <a:rPr lang="en-US" sz="1700" dirty="0" err="1"/>
              <a:t>variable_name.attribute_name</a:t>
            </a:r>
            <a:endParaRPr lang="en-US" sz="1700" dirty="0"/>
          </a:p>
          <a:p>
            <a:r>
              <a:rPr lang="en-US" sz="1700" dirty="0"/>
              <a:t>these are not callable - in practical terms to us at this point, this means they don't need the parentheses () after them - and simply return the static data that attribute refers to</a:t>
            </a:r>
          </a:p>
          <a:p>
            <a:endParaRPr lang="en-US" sz="1700" dirty="0"/>
          </a:p>
        </p:txBody>
      </p:sp>
      <p:sp>
        <p:nvSpPr>
          <p:cNvPr id="8" name="Text Placeholder 7">
            <a:extLst>
              <a:ext uri="{FF2B5EF4-FFF2-40B4-BE49-F238E27FC236}">
                <a16:creationId xmlns:a16="http://schemas.microsoft.com/office/drawing/2014/main" id="{6E947709-4E37-9B44-AA63-C53E0346F05C}"/>
              </a:ext>
            </a:extLst>
          </p:cNvPr>
          <p:cNvSpPr>
            <a:spLocks noGrp="1"/>
          </p:cNvSpPr>
          <p:nvPr>
            <p:ph type="body" sz="quarter" idx="3"/>
          </p:nvPr>
        </p:nvSpPr>
        <p:spPr/>
        <p:txBody>
          <a:bodyPr/>
          <a:lstStyle/>
          <a:p>
            <a:r>
              <a:rPr lang="en-US" dirty="0" err="1"/>
              <a:t>DataFrame</a:t>
            </a:r>
            <a:r>
              <a:rPr lang="en-US" dirty="0"/>
              <a:t> attributes</a:t>
            </a:r>
          </a:p>
        </p:txBody>
      </p:sp>
      <p:sp>
        <p:nvSpPr>
          <p:cNvPr id="6" name="Content Placeholder 5">
            <a:extLst>
              <a:ext uri="{FF2B5EF4-FFF2-40B4-BE49-F238E27FC236}">
                <a16:creationId xmlns:a16="http://schemas.microsoft.com/office/drawing/2014/main" id="{00915D8A-032D-8A43-876F-9C83B434441E}"/>
              </a:ext>
            </a:extLst>
          </p:cNvPr>
          <p:cNvSpPr>
            <a:spLocks noGrp="1"/>
          </p:cNvSpPr>
          <p:nvPr>
            <p:ph sz="quarter" idx="4"/>
          </p:nvPr>
        </p:nvSpPr>
        <p:spPr/>
        <p:txBody>
          <a:bodyPr anchor="t">
            <a:normAutofit/>
          </a:bodyPr>
          <a:lstStyle/>
          <a:p>
            <a:r>
              <a:rPr lang="en-US" sz="2000" dirty="0" err="1"/>
              <a:t>DataFrames</a:t>
            </a:r>
            <a:r>
              <a:rPr lang="en-US" sz="2000" dirty="0"/>
              <a:t> are one case of a data type that has attributes associated with them</a:t>
            </a:r>
          </a:p>
          <a:p>
            <a:r>
              <a:rPr lang="en-US" sz="2000" dirty="0"/>
              <a:t>three interesting ones for us are</a:t>
            </a:r>
          </a:p>
          <a:p>
            <a:pPr lvl="1"/>
            <a:r>
              <a:rPr lang="en-US" sz="2000" dirty="0" err="1"/>
              <a:t>DataFrame.columns</a:t>
            </a:r>
            <a:endParaRPr lang="en-US" sz="2000" dirty="0"/>
          </a:p>
          <a:p>
            <a:pPr lvl="1"/>
            <a:r>
              <a:rPr lang="en-US" sz="2000" dirty="0" err="1"/>
              <a:t>DataFrame.shape</a:t>
            </a:r>
            <a:endParaRPr lang="en-US" sz="2000" dirty="0"/>
          </a:p>
          <a:p>
            <a:pPr lvl="1"/>
            <a:r>
              <a:rPr lang="en-US" sz="2000" dirty="0" err="1"/>
              <a:t>DataFrame.values</a:t>
            </a:r>
            <a:endParaRPr lang="en-US" sz="2000" dirty="0"/>
          </a:p>
          <a:p>
            <a:endParaRPr lang="en-US" sz="2000" dirty="0"/>
          </a:p>
        </p:txBody>
      </p:sp>
    </p:spTree>
    <p:extLst>
      <p:ext uri="{BB962C8B-B14F-4D97-AF65-F5344CB8AC3E}">
        <p14:creationId xmlns:p14="http://schemas.microsoft.com/office/powerpoint/2010/main" val="347529319"/>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851668-B98A-9046-BB2B-3F5938B2F3B9}"/>
              </a:ext>
            </a:extLst>
          </p:cNvPr>
          <p:cNvSpPr>
            <a:spLocks noGrp="1"/>
          </p:cNvSpPr>
          <p:nvPr>
            <p:ph type="title"/>
          </p:nvPr>
        </p:nvSpPr>
        <p:spPr>
          <a:xfrm>
            <a:off x="594360" y="637125"/>
            <a:ext cx="3802276" cy="5256371"/>
          </a:xfrm>
          <a:prstGeom prst="ellipse">
            <a:avLst/>
          </a:prstGeom>
        </p:spPr>
        <p:txBody>
          <a:bodyPr>
            <a:normAutofit/>
          </a:bodyPr>
          <a:lstStyle/>
          <a:p>
            <a:r>
              <a:rPr lang="en-US" sz="3000" b="1" dirty="0">
                <a:solidFill>
                  <a:schemeClr val="bg1"/>
                </a:solidFill>
              </a:rPr>
              <a:t>Series</a:t>
            </a:r>
            <a:br>
              <a:rPr lang="en-US" sz="3000" b="1" dirty="0">
                <a:solidFill>
                  <a:schemeClr val="bg1"/>
                </a:solidFill>
              </a:rPr>
            </a:br>
            <a:endParaRPr lang="en-US" sz="3000" dirty="0">
              <a:solidFill>
                <a:schemeClr val="bg1"/>
              </a:solidFill>
            </a:endParaRPr>
          </a:p>
        </p:txBody>
      </p:sp>
      <p:graphicFrame>
        <p:nvGraphicFramePr>
          <p:cNvPr id="14" name="Content Placeholder 2">
            <a:extLst>
              <a:ext uri="{FF2B5EF4-FFF2-40B4-BE49-F238E27FC236}">
                <a16:creationId xmlns:a16="http://schemas.microsoft.com/office/drawing/2014/main" id="{BECFB822-5D64-4788-9F82-0BBD05DC37BF}"/>
              </a:ext>
            </a:extLst>
          </p:cNvPr>
          <p:cNvGraphicFramePr>
            <a:graphicFrameLocks noGrp="1"/>
          </p:cNvGraphicFramePr>
          <p:nvPr>
            <p:ph idx="1"/>
            <p:extLst>
              <p:ext uri="{D42A27DB-BD31-4B8C-83A1-F6EECF244321}">
                <p14:modId xmlns:p14="http://schemas.microsoft.com/office/powerpoint/2010/main" val="885486404"/>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80638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itle 2">
            <a:extLst>
              <a:ext uri="{FF2B5EF4-FFF2-40B4-BE49-F238E27FC236}">
                <a16:creationId xmlns:a16="http://schemas.microsoft.com/office/drawing/2014/main" id="{0F153711-0999-4749-B614-7F6A5ABC96E1}"/>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n-US" sz="3800" kern="1200">
                <a:solidFill>
                  <a:srgbClr val="FFFFFF"/>
                </a:solidFill>
                <a:latin typeface="+mj-lt"/>
                <a:ea typeface="+mj-ea"/>
                <a:cs typeface="+mj-cs"/>
              </a:rPr>
              <a:t>Exercise</a:t>
            </a:r>
            <a:br>
              <a:rPr lang="en-US" sz="3800" kern="1200">
                <a:solidFill>
                  <a:srgbClr val="FFFFFF"/>
                </a:solidFill>
                <a:latin typeface="+mj-lt"/>
                <a:ea typeface="+mj-ea"/>
                <a:cs typeface="+mj-cs"/>
              </a:rPr>
            </a:br>
            <a:r>
              <a:rPr lang="en-US" sz="3800" kern="1200">
                <a:solidFill>
                  <a:srgbClr val="FFFFFF"/>
                </a:solidFill>
                <a:latin typeface="+mj-lt"/>
                <a:ea typeface="+mj-ea"/>
                <a:cs typeface="+mj-cs"/>
              </a:rPr>
              <a:t>Get your feet wet</a:t>
            </a:r>
            <a:br>
              <a:rPr lang="en-US" sz="3800" kern="1200">
                <a:solidFill>
                  <a:srgbClr val="FFFFFF"/>
                </a:solidFill>
                <a:latin typeface="+mj-lt"/>
                <a:ea typeface="+mj-ea"/>
                <a:cs typeface="+mj-cs"/>
              </a:rPr>
            </a:br>
            <a:endParaRPr lang="en-US" sz="3800" kern="1200">
              <a:solidFill>
                <a:srgbClr val="FFFFFF"/>
              </a:solidFill>
              <a:latin typeface="+mj-lt"/>
              <a:ea typeface="+mj-ea"/>
              <a:cs typeface="+mj-cs"/>
            </a:endParaRPr>
          </a:p>
        </p:txBody>
      </p:sp>
      <p:sp>
        <p:nvSpPr>
          <p:cNvPr id="52" name="Rectangle 51">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4" name="Rectangle 53">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Content Placeholder 5">
            <a:extLst>
              <a:ext uri="{FF2B5EF4-FFF2-40B4-BE49-F238E27FC236}">
                <a16:creationId xmlns:a16="http://schemas.microsoft.com/office/drawing/2014/main" id="{14A45C8F-5540-1C45-8A2E-93C2CF13085A}"/>
              </a:ext>
            </a:extLst>
          </p:cNvPr>
          <p:cNvSpPr>
            <a:spLocks noGrp="1"/>
          </p:cNvSpPr>
          <p:nvPr>
            <p:ph sz="half" idx="1"/>
          </p:nvPr>
        </p:nvSpPr>
        <p:spPr>
          <a:xfrm>
            <a:off x="4379709" y="686862"/>
            <a:ext cx="7037591" cy="5475129"/>
          </a:xfrm>
        </p:spPr>
        <p:txBody>
          <a:bodyPr vert="horz" lIns="91440" tIns="45720" rIns="91440" bIns="45720" rtlCol="0" anchor="ctr">
            <a:normAutofit/>
          </a:bodyPr>
          <a:lstStyle/>
          <a:p>
            <a:r>
              <a:rPr lang="en-US" sz="2000" dirty="0"/>
              <a:t>Load the data as a pandas </a:t>
            </a:r>
            <a:r>
              <a:rPr lang="en-US" sz="2000" dirty="0" err="1"/>
              <a:t>DataFrame</a:t>
            </a:r>
            <a:r>
              <a:rPr lang="en-US" sz="2000" dirty="0"/>
              <a:t>.</a:t>
            </a:r>
          </a:p>
          <a:p>
            <a:pPr lvl="1"/>
            <a:r>
              <a:rPr lang="en-US" sz="2000" dirty="0"/>
              <a:t>HINT: Use a convenience method to pull the data into a </a:t>
            </a:r>
            <a:r>
              <a:rPr lang="en-US" sz="2000" dirty="0" err="1"/>
              <a:t>DataFrame</a:t>
            </a:r>
            <a:r>
              <a:rPr lang="en-US" sz="2000" dirty="0"/>
              <a:t> from a file path!</a:t>
            </a:r>
          </a:p>
          <a:p>
            <a:pPr lvl="1"/>
            <a:endParaRPr lang="en-US" sz="2000" dirty="0"/>
          </a:p>
          <a:p>
            <a:r>
              <a:rPr lang="en-US" sz="2000" dirty="0"/>
              <a:t>Describe the data in the </a:t>
            </a:r>
            <a:r>
              <a:rPr lang="en-US" sz="2000" dirty="0" err="1"/>
              <a:t>DataFrame</a:t>
            </a:r>
            <a:r>
              <a:rPr lang="en-US" sz="2000" dirty="0"/>
              <a:t> using the describe() method.</a:t>
            </a:r>
          </a:p>
          <a:p>
            <a:endParaRPr lang="en-US" sz="2000" dirty="0"/>
          </a:p>
          <a:p>
            <a:r>
              <a:rPr lang="en-US" sz="2000" dirty="0"/>
              <a:t>Select just row 5 from the </a:t>
            </a:r>
            <a:r>
              <a:rPr lang="en-US" sz="2000" dirty="0" err="1"/>
              <a:t>DataFrame</a:t>
            </a:r>
            <a:r>
              <a:rPr lang="en-US" sz="2000" dirty="0"/>
              <a:t>. Now how about the value from row 5, column 2. How about selecting a whole column by its label?</a:t>
            </a:r>
          </a:p>
          <a:p>
            <a:endParaRPr lang="en-US" sz="2000" dirty="0"/>
          </a:p>
          <a:p>
            <a:r>
              <a:rPr lang="en-US" sz="2000" dirty="0"/>
              <a:t>Use the </a:t>
            </a:r>
            <a:r>
              <a:rPr lang="en-US" sz="2000" dirty="0" err="1"/>
              <a:t>groupby</a:t>
            </a:r>
            <a:r>
              <a:rPr lang="en-US" sz="2000" dirty="0"/>
              <a:t>() method against a categorial column in your data.</a:t>
            </a:r>
          </a:p>
        </p:txBody>
      </p:sp>
    </p:spTree>
    <p:extLst>
      <p:ext uri="{BB962C8B-B14F-4D97-AF65-F5344CB8AC3E}">
        <p14:creationId xmlns:p14="http://schemas.microsoft.com/office/powerpoint/2010/main" val="16090200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itle 2">
            <a:extLst>
              <a:ext uri="{FF2B5EF4-FFF2-40B4-BE49-F238E27FC236}">
                <a16:creationId xmlns:a16="http://schemas.microsoft.com/office/drawing/2014/main" id="{0F153711-0999-4749-B614-7F6A5ABC96E1}"/>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n-US" sz="3800" kern="1200" dirty="0">
                <a:solidFill>
                  <a:srgbClr val="FFFFFF"/>
                </a:solidFill>
                <a:latin typeface="+mj-lt"/>
                <a:ea typeface="+mj-ea"/>
                <a:cs typeface="+mj-cs"/>
              </a:rPr>
              <a:t>Applying custom logic cellwise</a:t>
            </a:r>
            <a:br>
              <a:rPr lang="en-US" sz="3800" kern="1200" dirty="0">
                <a:solidFill>
                  <a:srgbClr val="FFFFFF"/>
                </a:solidFill>
                <a:latin typeface="+mj-lt"/>
                <a:ea typeface="+mj-ea"/>
                <a:cs typeface="+mj-cs"/>
              </a:rPr>
            </a:br>
            <a:endParaRPr lang="en-US" sz="3800" kern="1200" dirty="0">
              <a:solidFill>
                <a:srgbClr val="FFFFFF"/>
              </a:solidFill>
              <a:latin typeface="+mj-lt"/>
              <a:ea typeface="+mj-ea"/>
              <a:cs typeface="+mj-cs"/>
            </a:endParaRPr>
          </a:p>
        </p:txBody>
      </p:sp>
      <p:sp>
        <p:nvSpPr>
          <p:cNvPr id="52" name="Rectangle 51">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4" name="Rectangle 53">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Content Placeholder 5">
            <a:extLst>
              <a:ext uri="{FF2B5EF4-FFF2-40B4-BE49-F238E27FC236}">
                <a16:creationId xmlns:a16="http://schemas.microsoft.com/office/drawing/2014/main" id="{14A45C8F-5540-1C45-8A2E-93C2CF13085A}"/>
              </a:ext>
            </a:extLst>
          </p:cNvPr>
          <p:cNvSpPr>
            <a:spLocks noGrp="1"/>
          </p:cNvSpPr>
          <p:nvPr>
            <p:ph sz="half" idx="1"/>
          </p:nvPr>
        </p:nvSpPr>
        <p:spPr>
          <a:xfrm>
            <a:off x="4379709" y="686862"/>
            <a:ext cx="7037591" cy="5475129"/>
          </a:xfrm>
        </p:spPr>
        <p:txBody>
          <a:bodyPr vert="horz" lIns="91440" tIns="45720" rIns="91440" bIns="45720" rtlCol="0" anchor="ctr">
            <a:normAutofit/>
          </a:bodyPr>
          <a:lstStyle/>
          <a:p>
            <a:r>
              <a:rPr lang="en-US" dirty="0"/>
              <a:t>Write a program that prints the numbers from 1 to 100. But for multiples of three print “Fizz” instead of the number and for the multiples of five print “Buzz”. For numbers which are multiples of both three and five print “</a:t>
            </a:r>
            <a:r>
              <a:rPr lang="en-US" dirty="0" err="1"/>
              <a:t>FizzBuzz</a:t>
            </a:r>
            <a:r>
              <a:rPr lang="en-US" dirty="0"/>
              <a:t>”</a:t>
            </a:r>
            <a:endParaRPr lang="en-US" sz="2000" dirty="0"/>
          </a:p>
        </p:txBody>
      </p:sp>
    </p:spTree>
    <p:extLst>
      <p:ext uri="{BB962C8B-B14F-4D97-AF65-F5344CB8AC3E}">
        <p14:creationId xmlns:p14="http://schemas.microsoft.com/office/powerpoint/2010/main" val="31838011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itle 2">
            <a:extLst>
              <a:ext uri="{FF2B5EF4-FFF2-40B4-BE49-F238E27FC236}">
                <a16:creationId xmlns:a16="http://schemas.microsoft.com/office/drawing/2014/main" id="{0F153711-0999-4749-B614-7F6A5ABC96E1}"/>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n-US" sz="3800" kern="1200" dirty="0">
                <a:solidFill>
                  <a:srgbClr val="FFFFFF"/>
                </a:solidFill>
                <a:latin typeface="+mj-lt"/>
                <a:ea typeface="+mj-ea"/>
                <a:cs typeface="+mj-cs"/>
              </a:rPr>
              <a:t>Exercise</a:t>
            </a:r>
            <a:br>
              <a:rPr lang="en-US" sz="3800" kern="1200" dirty="0">
                <a:solidFill>
                  <a:srgbClr val="FFFFFF"/>
                </a:solidFill>
                <a:latin typeface="+mj-lt"/>
                <a:ea typeface="+mj-ea"/>
                <a:cs typeface="+mj-cs"/>
              </a:rPr>
            </a:br>
            <a:r>
              <a:rPr lang="en-US" sz="3800" kern="1200" dirty="0">
                <a:solidFill>
                  <a:srgbClr val="FFFFFF"/>
                </a:solidFill>
                <a:latin typeface="+mj-lt"/>
                <a:ea typeface="+mj-ea"/>
                <a:cs typeface="+mj-cs"/>
              </a:rPr>
              <a:t>Get your feet wet</a:t>
            </a:r>
            <a:br>
              <a:rPr lang="en-US" sz="3800" kern="1200" dirty="0">
                <a:solidFill>
                  <a:srgbClr val="FFFFFF"/>
                </a:solidFill>
                <a:latin typeface="+mj-lt"/>
                <a:ea typeface="+mj-ea"/>
                <a:cs typeface="+mj-cs"/>
              </a:rPr>
            </a:br>
            <a:endParaRPr lang="en-US" sz="3800" kern="1200" dirty="0">
              <a:solidFill>
                <a:srgbClr val="FFFFFF"/>
              </a:solidFill>
              <a:latin typeface="+mj-lt"/>
              <a:ea typeface="+mj-ea"/>
              <a:cs typeface="+mj-cs"/>
            </a:endParaRPr>
          </a:p>
        </p:txBody>
      </p:sp>
      <p:sp>
        <p:nvSpPr>
          <p:cNvPr id="52" name="Rectangle 51">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4" name="Rectangle 53">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Content Placeholder 5">
            <a:extLst>
              <a:ext uri="{FF2B5EF4-FFF2-40B4-BE49-F238E27FC236}">
                <a16:creationId xmlns:a16="http://schemas.microsoft.com/office/drawing/2014/main" id="{14A45C8F-5540-1C45-8A2E-93C2CF13085A}"/>
              </a:ext>
            </a:extLst>
          </p:cNvPr>
          <p:cNvSpPr>
            <a:spLocks noGrp="1"/>
          </p:cNvSpPr>
          <p:nvPr>
            <p:ph sz="half" idx="1"/>
          </p:nvPr>
        </p:nvSpPr>
        <p:spPr>
          <a:xfrm>
            <a:off x="4379709" y="686862"/>
            <a:ext cx="7037591" cy="5475129"/>
          </a:xfrm>
        </p:spPr>
        <p:txBody>
          <a:bodyPr vert="horz" lIns="91440" tIns="45720" rIns="91440" bIns="45720" rtlCol="0" anchor="ctr">
            <a:normAutofit lnSpcReduction="10000"/>
          </a:bodyPr>
          <a:lstStyle/>
          <a:p>
            <a:r>
              <a:rPr lang="en-US" sz="1800" dirty="0"/>
              <a:t>Using the </a:t>
            </a:r>
            <a:r>
              <a:rPr lang="en-US" sz="1800" dirty="0" err="1"/>
              <a:t>chipotle.tsv</a:t>
            </a:r>
            <a:r>
              <a:rPr lang="en-US" sz="1800" dirty="0"/>
              <a:t> file from Canvas, answer the following questions. (HINT: What convenience method works on .</a:t>
            </a:r>
            <a:r>
              <a:rPr lang="en-US" sz="1800" dirty="0" err="1"/>
              <a:t>tsvs</a:t>
            </a:r>
            <a:r>
              <a:rPr lang="en-US" sz="1800" dirty="0"/>
              <a:t>?)</a:t>
            </a:r>
          </a:p>
          <a:p>
            <a:endParaRPr lang="en-US" sz="1800" dirty="0"/>
          </a:p>
          <a:p>
            <a:r>
              <a:rPr lang="en-US" sz="1800" dirty="0"/>
              <a:t>What is the number of observations in this dataset?</a:t>
            </a:r>
          </a:p>
          <a:p>
            <a:pPr lvl="1"/>
            <a:r>
              <a:rPr lang="en-US" sz="1800" dirty="0"/>
              <a:t>HINT: (1) and (2) can be answered with the same </a:t>
            </a:r>
            <a:r>
              <a:rPr lang="en-US" sz="1800" dirty="0" err="1"/>
              <a:t>DataFrame</a:t>
            </a:r>
            <a:r>
              <a:rPr lang="en-US" sz="1800" dirty="0"/>
              <a:t> attribute!</a:t>
            </a:r>
          </a:p>
          <a:p>
            <a:pPr lvl="1"/>
            <a:endParaRPr lang="en-US" sz="1800" dirty="0"/>
          </a:p>
          <a:p>
            <a:r>
              <a:rPr lang="en-US" sz="1800" dirty="0"/>
              <a:t>What is the number of columns in the dataset?</a:t>
            </a:r>
          </a:p>
          <a:p>
            <a:endParaRPr lang="en-US" sz="1800" dirty="0"/>
          </a:p>
          <a:p>
            <a:r>
              <a:rPr lang="en-US" sz="1800" dirty="0"/>
              <a:t>What are the names of all the columns of this dataset?</a:t>
            </a:r>
          </a:p>
          <a:p>
            <a:endParaRPr lang="en-US" sz="1800" dirty="0"/>
          </a:p>
          <a:p>
            <a:r>
              <a:rPr lang="en-US" sz="1800" dirty="0"/>
              <a:t>What was the most ordered item?</a:t>
            </a:r>
          </a:p>
          <a:p>
            <a:pPr lvl="1"/>
            <a:r>
              <a:rPr lang="en-US" sz="1800" dirty="0"/>
              <a:t>HINT: Consider a </a:t>
            </a:r>
            <a:r>
              <a:rPr lang="en-US" sz="1800" dirty="0" err="1"/>
              <a:t>groupby</a:t>
            </a:r>
            <a:r>
              <a:rPr lang="en-US" sz="1800" dirty="0"/>
              <a:t> with an aggregation!</a:t>
            </a:r>
          </a:p>
          <a:p>
            <a:pPr lvl="1"/>
            <a:r>
              <a:rPr lang="en-US" sz="1800" dirty="0"/>
              <a:t>HINT: You will need to add up the quantity field across items of the same </a:t>
            </a:r>
            <a:r>
              <a:rPr lang="en-US" sz="1800" dirty="0" err="1"/>
              <a:t>item_name</a:t>
            </a:r>
            <a:r>
              <a:rPr lang="en-US" sz="1800" dirty="0"/>
              <a:t> and look at the results. There is an aggregation method called sum().</a:t>
            </a:r>
          </a:p>
          <a:p>
            <a:pPr lvl="1"/>
            <a:endParaRPr lang="en-US" sz="1800" dirty="0"/>
          </a:p>
          <a:p>
            <a:r>
              <a:rPr lang="en-US" sz="1800" dirty="0"/>
              <a:t>How many times was a Veggie Salad Bowl ordered?</a:t>
            </a:r>
          </a:p>
        </p:txBody>
      </p:sp>
    </p:spTree>
    <p:extLst>
      <p:ext uri="{BB962C8B-B14F-4D97-AF65-F5344CB8AC3E}">
        <p14:creationId xmlns:p14="http://schemas.microsoft.com/office/powerpoint/2010/main" val="9097378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DC8C3900-B8A1-4965-88E6-CBCBFE0672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65945"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4D906C-DA90-CB4F-BD96-F5DA0295576F}"/>
              </a:ext>
            </a:extLst>
          </p:cNvPr>
          <p:cNvSpPr>
            <a:spLocks noGrp="1"/>
          </p:cNvSpPr>
          <p:nvPr>
            <p:ph type="title"/>
          </p:nvPr>
        </p:nvSpPr>
        <p:spPr>
          <a:xfrm>
            <a:off x="838201" y="624568"/>
            <a:ext cx="3351755" cy="5412920"/>
          </a:xfrm>
        </p:spPr>
        <p:txBody>
          <a:bodyPr vert="horz" lIns="91440" tIns="45720" rIns="91440" bIns="45720" rtlCol="0" anchor="ctr">
            <a:normAutofit/>
          </a:bodyPr>
          <a:lstStyle/>
          <a:p>
            <a:r>
              <a:rPr lang="en-US" sz="4000" kern="1200">
                <a:solidFill>
                  <a:schemeClr val="bg1"/>
                </a:solidFill>
                <a:latin typeface="+mj-lt"/>
                <a:ea typeface="+mj-ea"/>
                <a:cs typeface="+mj-cs"/>
              </a:rPr>
              <a:t>Agenda</a:t>
            </a:r>
          </a:p>
        </p:txBody>
      </p:sp>
      <p:graphicFrame>
        <p:nvGraphicFramePr>
          <p:cNvPr id="6" name="Text Placeholder 3">
            <a:extLst>
              <a:ext uri="{FF2B5EF4-FFF2-40B4-BE49-F238E27FC236}">
                <a16:creationId xmlns:a16="http://schemas.microsoft.com/office/drawing/2014/main" id="{9B14B04A-CAD2-4DFA-B72E-E88BBAC15C14}"/>
              </a:ext>
            </a:extLst>
          </p:cNvPr>
          <p:cNvGraphicFramePr/>
          <p:nvPr>
            <p:extLst>
              <p:ext uri="{D42A27DB-BD31-4B8C-83A1-F6EECF244321}">
                <p14:modId xmlns:p14="http://schemas.microsoft.com/office/powerpoint/2010/main" val="1479693428"/>
              </p:ext>
            </p:extLst>
          </p:nvPr>
        </p:nvGraphicFramePr>
        <p:xfrm>
          <a:off x="5392455" y="623888"/>
          <a:ext cx="5961345" cy="5413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315149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4934C-D68C-064F-A275-68DD68484A67}"/>
              </a:ext>
            </a:extLst>
          </p:cNvPr>
          <p:cNvSpPr>
            <a:spLocks noGrp="1"/>
          </p:cNvSpPr>
          <p:nvPr>
            <p:ph type="title"/>
          </p:nvPr>
        </p:nvSpPr>
        <p:spPr>
          <a:xfrm>
            <a:off x="804672" y="723578"/>
            <a:ext cx="3387106" cy="1645501"/>
          </a:xfrm>
        </p:spPr>
        <p:txBody>
          <a:bodyPr>
            <a:normAutofit/>
          </a:bodyPr>
          <a:lstStyle/>
          <a:p>
            <a:r>
              <a:rPr lang="en-US" sz="3700"/>
              <a:t>Matplotlib: Visualization with Python</a:t>
            </a:r>
          </a:p>
        </p:txBody>
      </p:sp>
      <p:sp>
        <p:nvSpPr>
          <p:cNvPr id="3" name="Content Placeholder 2">
            <a:extLst>
              <a:ext uri="{FF2B5EF4-FFF2-40B4-BE49-F238E27FC236}">
                <a16:creationId xmlns:a16="http://schemas.microsoft.com/office/drawing/2014/main" id="{FB91E3D1-B52B-E643-9FEE-A1CC03D5AECE}"/>
              </a:ext>
            </a:extLst>
          </p:cNvPr>
          <p:cNvSpPr>
            <a:spLocks noGrp="1"/>
          </p:cNvSpPr>
          <p:nvPr>
            <p:ph idx="1"/>
          </p:nvPr>
        </p:nvSpPr>
        <p:spPr>
          <a:xfrm>
            <a:off x="804672" y="2548467"/>
            <a:ext cx="3387105" cy="3628495"/>
          </a:xfrm>
        </p:spPr>
        <p:txBody>
          <a:bodyPr>
            <a:normAutofit/>
          </a:bodyPr>
          <a:lstStyle/>
          <a:p>
            <a:r>
              <a:rPr lang="en-US" dirty="0"/>
              <a:t>a comprehensive library for creating static, animated, and interactive visualizations in Python.</a:t>
            </a:r>
            <a:endParaRPr lang="en-US" sz="1800" dirty="0"/>
          </a:p>
        </p:txBody>
      </p:sp>
      <p:sp>
        <p:nvSpPr>
          <p:cNvPr id="74" name="Rectangle 73">
            <a:extLst>
              <a:ext uri="{FF2B5EF4-FFF2-40B4-BE49-F238E27FC236}">
                <a16:creationId xmlns:a16="http://schemas.microsoft.com/office/drawing/2014/main" id="{EBB6D9F6-3E47-45AD-8461-718A3C87E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8409" y="0"/>
            <a:ext cx="7653591" cy="6858000"/>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6" name="Rectangle 75">
            <a:extLst>
              <a:ext uri="{FF2B5EF4-FFF2-40B4-BE49-F238E27FC236}">
                <a16:creationId xmlns:a16="http://schemas.microsoft.com/office/drawing/2014/main" id="{A3B16A00-A549-4B07-B8C2-4B3A966D9E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0141" y="321732"/>
            <a:ext cx="4111054" cy="3674848"/>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9" name="Picture 5" descr="screenshots">
            <a:extLst>
              <a:ext uri="{FF2B5EF4-FFF2-40B4-BE49-F238E27FC236}">
                <a16:creationId xmlns:a16="http://schemas.microsoft.com/office/drawing/2014/main" id="{291F2BDF-68BF-4D44-AB20-9D1DEE225E4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09463" y="833359"/>
            <a:ext cx="3775899" cy="2643129"/>
          </a:xfrm>
          <a:prstGeom prst="rect">
            <a:avLst/>
          </a:prstGeom>
          <a:noFill/>
          <a:extLst>
            <a:ext uri="{909E8E84-426E-40DD-AFC4-6F175D3DCCD1}">
              <a14:hiddenFill xmlns:a14="http://schemas.microsoft.com/office/drawing/2010/main">
                <a:solidFill>
                  <a:srgbClr val="FFFFFF"/>
                </a:solidFill>
              </a14:hiddenFill>
            </a:ext>
          </a:extLst>
        </p:spPr>
      </p:pic>
      <p:sp>
        <p:nvSpPr>
          <p:cNvPr id="78" name="Rectangle 77">
            <a:extLst>
              <a:ext uri="{FF2B5EF4-FFF2-40B4-BE49-F238E27FC236}">
                <a16:creationId xmlns:a16="http://schemas.microsoft.com/office/drawing/2014/main" id="{33B86BAE-87B4-4192-ABB2-627FFC965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8156" y="321732"/>
            <a:ext cx="2766017" cy="3026832"/>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7" name="Picture 3" descr="screenshots">
            <a:extLst>
              <a:ext uri="{FF2B5EF4-FFF2-40B4-BE49-F238E27FC236}">
                <a16:creationId xmlns:a16="http://schemas.microsoft.com/office/drawing/2014/main" id="{E60E0752-B203-B345-A4EF-F943C2D6B70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279639" y="979557"/>
            <a:ext cx="2438503" cy="1706952"/>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a:extLst>
              <a:ext uri="{FF2B5EF4-FFF2-40B4-BE49-F238E27FC236}">
                <a16:creationId xmlns:a16="http://schemas.microsoft.com/office/drawing/2014/main" id="{22BB4F03-4463-45CC-89A7-8E03412ED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60141" y="4155753"/>
            <a:ext cx="4111054" cy="2380509"/>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8" name="Picture 4" descr="screenshots">
            <a:extLst>
              <a:ext uri="{FF2B5EF4-FFF2-40B4-BE49-F238E27FC236}">
                <a16:creationId xmlns:a16="http://schemas.microsoft.com/office/drawing/2014/main" id="{8F80F487-10B6-2E44-8E83-FAF5B684A66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422017" y="4318312"/>
            <a:ext cx="2950791" cy="2065554"/>
          </a:xfrm>
          <a:prstGeom prst="rect">
            <a:avLst/>
          </a:prstGeom>
          <a:noFill/>
          <a:extLst>
            <a:ext uri="{909E8E84-426E-40DD-AFC4-6F175D3DCCD1}">
              <a14:hiddenFill xmlns:a14="http://schemas.microsoft.com/office/drawing/2010/main">
                <a:solidFill>
                  <a:srgbClr val="FFFFFF"/>
                </a:solidFill>
              </a14:hiddenFill>
            </a:ext>
          </a:extLst>
        </p:spPr>
      </p:pic>
      <p:sp>
        <p:nvSpPr>
          <p:cNvPr id="82" name="Rectangle 81">
            <a:extLst>
              <a:ext uri="{FF2B5EF4-FFF2-40B4-BE49-F238E27FC236}">
                <a16:creationId xmlns:a16="http://schemas.microsoft.com/office/drawing/2014/main" id="{80E1AEAE-1F52-4C29-925C-27738417E9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18156" y="3509431"/>
            <a:ext cx="2766017" cy="3026832"/>
          </a:xfrm>
          <a:prstGeom prst="rect">
            <a:avLst/>
          </a:prstGeom>
          <a:solidFill>
            <a:srgbClr val="FFFFFF"/>
          </a:solidFill>
          <a:ln w="15875"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descr="screenshots">
            <a:hlinkClick r:id="rId5"/>
            <a:extLst>
              <a:ext uri="{FF2B5EF4-FFF2-40B4-BE49-F238E27FC236}">
                <a16:creationId xmlns:a16="http://schemas.microsoft.com/office/drawing/2014/main" id="{75CF19C8-C747-6341-97AB-B48A9B78E682}"/>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9279639" y="4173604"/>
            <a:ext cx="2438503" cy="1706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7382496"/>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D6DB620-4884-2646-AAEB-26089396073C}"/>
              </a:ext>
            </a:extLst>
          </p:cNvPr>
          <p:cNvSpPr>
            <a:spLocks noGrp="1"/>
          </p:cNvSpPr>
          <p:nvPr>
            <p:ph type="ctrTitle"/>
          </p:nvPr>
        </p:nvSpPr>
        <p:spPr>
          <a:xfrm>
            <a:off x="526073" y="466578"/>
            <a:ext cx="11139854" cy="930447"/>
          </a:xfrm>
        </p:spPr>
        <p:txBody>
          <a:bodyPr>
            <a:normAutofit/>
          </a:bodyPr>
          <a:lstStyle/>
          <a:p>
            <a:r>
              <a:rPr lang="en-US" sz="5400">
                <a:solidFill>
                  <a:srgbClr val="FFFFFF"/>
                </a:solidFill>
              </a:rPr>
              <a:t>Seaborn: statistical data visualization</a:t>
            </a:r>
          </a:p>
        </p:txBody>
      </p:sp>
      <p:sp>
        <p:nvSpPr>
          <p:cNvPr id="4" name="Subtitle 3">
            <a:extLst>
              <a:ext uri="{FF2B5EF4-FFF2-40B4-BE49-F238E27FC236}">
                <a16:creationId xmlns:a16="http://schemas.microsoft.com/office/drawing/2014/main" id="{CC87A323-7F2E-1348-BAB9-CEA8E25FDFF7}"/>
              </a:ext>
            </a:extLst>
          </p:cNvPr>
          <p:cNvSpPr>
            <a:spLocks noGrp="1"/>
          </p:cNvSpPr>
          <p:nvPr>
            <p:ph type="subTitle" idx="1"/>
          </p:nvPr>
        </p:nvSpPr>
        <p:spPr>
          <a:xfrm>
            <a:off x="1524000" y="1525638"/>
            <a:ext cx="9144000" cy="420001"/>
          </a:xfrm>
        </p:spPr>
        <p:txBody>
          <a:bodyPr>
            <a:normAutofit/>
          </a:bodyPr>
          <a:lstStyle/>
          <a:p>
            <a:r>
              <a:rPr lang="en-US" sz="1100" dirty="0">
                <a:solidFill>
                  <a:srgbClr val="F3A079"/>
                </a:solidFill>
              </a:rPr>
              <a:t>A Python data visualization library based on </a:t>
            </a:r>
            <a:r>
              <a:rPr lang="en-US" sz="1100" dirty="0">
                <a:solidFill>
                  <a:srgbClr val="FF0000"/>
                </a:solidFill>
                <a:hlinkClick r:id="rId2">
                  <a:extLst>
                    <a:ext uri="{A12FA001-AC4F-418D-AE19-62706E023703}">
                      <ahyp:hlinkClr xmlns:ahyp="http://schemas.microsoft.com/office/drawing/2018/hyperlinkcolor" val="tx"/>
                    </a:ext>
                  </a:extLst>
                </a:hlinkClick>
              </a:rPr>
              <a:t>matplotlib</a:t>
            </a:r>
            <a:r>
              <a:rPr lang="en-US" sz="1100" dirty="0">
                <a:solidFill>
                  <a:srgbClr val="F3A079"/>
                </a:solidFill>
              </a:rPr>
              <a:t>. It provides a high-level interface for drawing attractive and informative statistical graphics</a:t>
            </a:r>
          </a:p>
        </p:txBody>
      </p:sp>
      <p:cxnSp>
        <p:nvCxnSpPr>
          <p:cNvPr id="12" name="Straight Connector 11">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8B6F6986-54B6-5847-8D0F-C8819821CB02}"/>
              </a:ext>
            </a:extLst>
          </p:cNvPr>
          <p:cNvPicPr>
            <a:picLocks noChangeAspect="1"/>
          </p:cNvPicPr>
          <p:nvPr/>
        </p:nvPicPr>
        <p:blipFill>
          <a:blip r:embed="rId3"/>
          <a:stretch>
            <a:fillRect/>
          </a:stretch>
        </p:blipFill>
        <p:spPr>
          <a:xfrm>
            <a:off x="1551347" y="2509911"/>
            <a:ext cx="9034207" cy="3997637"/>
          </a:xfrm>
          <a:prstGeom prst="rect">
            <a:avLst/>
          </a:prstGeom>
        </p:spPr>
      </p:pic>
    </p:spTree>
    <p:extLst>
      <p:ext uri="{BB962C8B-B14F-4D97-AF65-F5344CB8AC3E}">
        <p14:creationId xmlns:p14="http://schemas.microsoft.com/office/powerpoint/2010/main" val="3948055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1">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96882" y="280374"/>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08C0441-840C-6D45-8905-EF3C0FED9A6E}"/>
              </a:ext>
            </a:extLst>
          </p:cNvPr>
          <p:cNvSpPr>
            <a:spLocks noGrp="1"/>
          </p:cNvSpPr>
          <p:nvPr>
            <p:ph type="title"/>
          </p:nvPr>
        </p:nvSpPr>
        <p:spPr>
          <a:xfrm>
            <a:off x="546351" y="433545"/>
            <a:ext cx="11139854" cy="930447"/>
          </a:xfrm>
        </p:spPr>
        <p:txBody>
          <a:bodyPr vert="horz" lIns="91440" tIns="45720" rIns="91440" bIns="45720" rtlCol="0" anchor="b">
            <a:normAutofit/>
          </a:bodyPr>
          <a:lstStyle/>
          <a:p>
            <a:pPr algn="ctr"/>
            <a:r>
              <a:rPr lang="en-US" sz="5400">
                <a:solidFill>
                  <a:srgbClr val="FFFFFF"/>
                </a:solidFill>
              </a:rPr>
              <a:t>Virtual Environments</a:t>
            </a:r>
          </a:p>
        </p:txBody>
      </p:sp>
      <p:cxnSp>
        <p:nvCxnSpPr>
          <p:cNvPr id="39" name="Straight Connector 33">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30078" y="1522292"/>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16" name="Content Placeholder 15" descr="A close up of a sign&#10;&#10;Description automatically generated">
            <a:extLst>
              <a:ext uri="{FF2B5EF4-FFF2-40B4-BE49-F238E27FC236}">
                <a16:creationId xmlns:a16="http://schemas.microsoft.com/office/drawing/2014/main" id="{2F1E8220-356A-604A-8352-20911F90717A}"/>
              </a:ext>
            </a:extLst>
          </p:cNvPr>
          <p:cNvPicPr>
            <a:picLocks noGrp="1" noChangeAspect="1"/>
          </p:cNvPicPr>
          <p:nvPr>
            <p:ph sz="half" idx="1"/>
          </p:nvPr>
        </p:nvPicPr>
        <p:blipFill>
          <a:blip r:embed="rId2"/>
          <a:stretch>
            <a:fillRect/>
          </a:stretch>
        </p:blipFill>
        <p:spPr>
          <a:xfrm>
            <a:off x="331567" y="2759657"/>
            <a:ext cx="5455917" cy="3331959"/>
          </a:xfrm>
          <a:prstGeom prst="rect">
            <a:avLst/>
          </a:prstGeom>
        </p:spPr>
      </p:pic>
      <p:cxnSp>
        <p:nvCxnSpPr>
          <p:cNvPr id="40" name="Straight Connector 35">
            <a:extLst>
              <a:ext uri="{FF2B5EF4-FFF2-40B4-BE49-F238E27FC236}">
                <a16:creationId xmlns:a16="http://schemas.microsoft.com/office/drawing/2014/main" id="{DB146403-F3D6-484B-B2ED-97F9565D03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116278" y="2596836"/>
            <a:ext cx="0" cy="3657600"/>
          </a:xfrm>
          <a:prstGeom prst="line">
            <a:avLst/>
          </a:prstGeom>
          <a:ln w="101600" cmpd="dbl">
            <a:solidFill>
              <a:srgbClr val="595959"/>
            </a:solidFill>
          </a:ln>
        </p:spPr>
        <p:style>
          <a:lnRef idx="1">
            <a:schemeClr val="accent1"/>
          </a:lnRef>
          <a:fillRef idx="0">
            <a:schemeClr val="accent1"/>
          </a:fillRef>
          <a:effectRef idx="0">
            <a:schemeClr val="accent1"/>
          </a:effectRef>
          <a:fontRef idx="minor">
            <a:schemeClr val="tx1"/>
          </a:fontRef>
        </p:style>
      </p:cxnSp>
      <p:pic>
        <p:nvPicPr>
          <p:cNvPr id="18" name="Content Placeholder 17" descr="A picture containing screenshot, sign&#10;&#10;Description automatically generated">
            <a:extLst>
              <a:ext uri="{FF2B5EF4-FFF2-40B4-BE49-F238E27FC236}">
                <a16:creationId xmlns:a16="http://schemas.microsoft.com/office/drawing/2014/main" id="{B0F3C111-A308-CF4F-B01C-F658D9F7CE33}"/>
              </a:ext>
            </a:extLst>
          </p:cNvPr>
          <p:cNvPicPr>
            <a:picLocks noGrp="1" noChangeAspect="1"/>
          </p:cNvPicPr>
          <p:nvPr>
            <p:ph sz="half" idx="2"/>
          </p:nvPr>
        </p:nvPicPr>
        <p:blipFill>
          <a:blip r:embed="rId3"/>
          <a:stretch>
            <a:fillRect/>
          </a:stretch>
        </p:blipFill>
        <p:spPr>
          <a:xfrm>
            <a:off x="6445073" y="3300354"/>
            <a:ext cx="5455917" cy="2250565"/>
          </a:xfrm>
          <a:prstGeom prst="rect">
            <a:avLst/>
          </a:prstGeom>
        </p:spPr>
      </p:pic>
    </p:spTree>
    <p:extLst>
      <p:ext uri="{BB962C8B-B14F-4D97-AF65-F5344CB8AC3E}">
        <p14:creationId xmlns:p14="http://schemas.microsoft.com/office/powerpoint/2010/main" val="15072408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31F64BD8-AC9F-2040-B7AA-3293AA269AD5}"/>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Virtual Environments</a:t>
            </a:r>
          </a:p>
        </p:txBody>
      </p:sp>
      <p:pic>
        <p:nvPicPr>
          <p:cNvPr id="20" name="Picture 19">
            <a:extLst>
              <a:ext uri="{FF2B5EF4-FFF2-40B4-BE49-F238E27FC236}">
                <a16:creationId xmlns:a16="http://schemas.microsoft.com/office/drawing/2014/main" id="{0372CA73-DAD9-2840-86BF-B5F8FE8CB06C}"/>
              </a:ext>
            </a:extLst>
          </p:cNvPr>
          <p:cNvPicPr>
            <a:picLocks noChangeAspect="1"/>
          </p:cNvPicPr>
          <p:nvPr/>
        </p:nvPicPr>
        <p:blipFill>
          <a:blip r:embed="rId2"/>
          <a:stretch>
            <a:fillRect/>
          </a:stretch>
        </p:blipFill>
        <p:spPr>
          <a:xfrm>
            <a:off x="1612123" y="1675227"/>
            <a:ext cx="8967753" cy="4394199"/>
          </a:xfrm>
          <a:prstGeom prst="rect">
            <a:avLst/>
          </a:prstGeom>
        </p:spPr>
      </p:pic>
    </p:spTree>
    <p:extLst>
      <p:ext uri="{BB962C8B-B14F-4D97-AF65-F5344CB8AC3E}">
        <p14:creationId xmlns:p14="http://schemas.microsoft.com/office/powerpoint/2010/main" val="4166206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9">
            <a:extLst>
              <a:ext uri="{FF2B5EF4-FFF2-40B4-BE49-F238E27FC236}">
                <a16:creationId xmlns:a16="http://schemas.microsoft.com/office/drawing/2014/main" id="{D20AEB5B-DFC7-42B4-9FAA-6B95E01D0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15124" y="0"/>
            <a:ext cx="7476877" cy="6858000"/>
          </a:xfrm>
          <a:custGeom>
            <a:avLst/>
            <a:gdLst>
              <a:gd name="connsiteX0" fmla="*/ 637332 w 7476877"/>
              <a:gd name="connsiteY0" fmla="*/ 4332728 h 6858000"/>
              <a:gd name="connsiteX1" fmla="*/ 1576347 w 7476877"/>
              <a:gd name="connsiteY1" fmla="*/ 4332728 h 6858000"/>
              <a:gd name="connsiteX2" fmla="*/ 1720345 w 7476877"/>
              <a:gd name="connsiteY2" fmla="*/ 4419228 h 6858000"/>
              <a:gd name="connsiteX3" fmla="*/ 2190864 w 7476877"/>
              <a:gd name="connsiteY3" fmla="*/ 5245095 h 6858000"/>
              <a:gd name="connsiteX4" fmla="*/ 2190864 w 7476877"/>
              <a:gd name="connsiteY4" fmla="*/ 5413976 h 6858000"/>
              <a:gd name="connsiteX5" fmla="*/ 1720345 w 7476877"/>
              <a:gd name="connsiteY5" fmla="*/ 6239844 h 6858000"/>
              <a:gd name="connsiteX6" fmla="*/ 1576347 w 7476877"/>
              <a:gd name="connsiteY6" fmla="*/ 6326343 h 6858000"/>
              <a:gd name="connsiteX7" fmla="*/ 637332 w 7476877"/>
              <a:gd name="connsiteY7" fmla="*/ 6326343 h 6858000"/>
              <a:gd name="connsiteX8" fmla="*/ 491309 w 7476877"/>
              <a:gd name="connsiteY8" fmla="*/ 6239844 h 6858000"/>
              <a:gd name="connsiteX9" fmla="*/ 22817 w 7476877"/>
              <a:gd name="connsiteY9" fmla="*/ 5413976 h 6858000"/>
              <a:gd name="connsiteX10" fmla="*/ 22817 w 7476877"/>
              <a:gd name="connsiteY10" fmla="*/ 5245095 h 6858000"/>
              <a:gd name="connsiteX11" fmla="*/ 491309 w 7476877"/>
              <a:gd name="connsiteY11" fmla="*/ 4419228 h 6858000"/>
              <a:gd name="connsiteX12" fmla="*/ 637332 w 7476877"/>
              <a:gd name="connsiteY12" fmla="*/ 4332728 h 6858000"/>
              <a:gd name="connsiteX13" fmla="*/ 3853980 w 7476877"/>
              <a:gd name="connsiteY13" fmla="*/ 0 h 6858000"/>
              <a:gd name="connsiteX14" fmla="*/ 5043644 w 7476877"/>
              <a:gd name="connsiteY14" fmla="*/ 0 h 6858000"/>
              <a:gd name="connsiteX15" fmla="*/ 5083740 w 7476877"/>
              <a:gd name="connsiteY15" fmla="*/ 70378 h 6858000"/>
              <a:gd name="connsiteX16" fmla="*/ 5225307 w 7476877"/>
              <a:gd name="connsiteY16" fmla="*/ 318859 h 6858000"/>
              <a:gd name="connsiteX17" fmla="*/ 5225307 w 7476877"/>
              <a:gd name="connsiteY17" fmla="*/ 577503 h 6858000"/>
              <a:gd name="connsiteX18" fmla="*/ 4504695 w 7476877"/>
              <a:gd name="connsiteY18" fmla="*/ 1842337 h 6858000"/>
              <a:gd name="connsiteX19" fmla="*/ 4284162 w 7476877"/>
              <a:gd name="connsiteY19" fmla="*/ 1974811 h 6858000"/>
              <a:gd name="connsiteX20" fmla="*/ 2846045 w 7476877"/>
              <a:gd name="connsiteY20" fmla="*/ 1974811 h 6858000"/>
              <a:gd name="connsiteX21" fmla="*/ 2778342 w 7476877"/>
              <a:gd name="connsiteY21" fmla="*/ 1965645 h 6858000"/>
              <a:gd name="connsiteX22" fmla="*/ 2731777 w 7476877"/>
              <a:gd name="connsiteY22" fmla="*/ 1945746 h 6858000"/>
              <a:gd name="connsiteX23" fmla="*/ 2760233 w 7476877"/>
              <a:gd name="connsiteY23" fmla="*/ 1895581 h 6858000"/>
              <a:gd name="connsiteX24" fmla="*/ 3768459 w 7476877"/>
              <a:gd name="connsiteY24" fmla="*/ 118263 h 6858000"/>
              <a:gd name="connsiteX25" fmla="*/ 3819932 w 7476877"/>
              <a:gd name="connsiteY25" fmla="*/ 39732 h 6858000"/>
              <a:gd name="connsiteX26" fmla="*/ 1880237 w 7476877"/>
              <a:gd name="connsiteY26" fmla="*/ 0 h 6858000"/>
              <a:gd name="connsiteX27" fmla="*/ 2102124 w 7476877"/>
              <a:gd name="connsiteY27" fmla="*/ 0 h 6858000"/>
              <a:gd name="connsiteX28" fmla="*/ 2086946 w 7476877"/>
              <a:gd name="connsiteY28" fmla="*/ 26756 h 6858000"/>
              <a:gd name="connsiteX29" fmla="*/ 1911773 w 7476877"/>
              <a:gd name="connsiteY29" fmla="*/ 335552 h 6858000"/>
              <a:gd name="connsiteX30" fmla="*/ 1911773 w 7476877"/>
              <a:gd name="connsiteY30" fmla="*/ 594199 h 6858000"/>
              <a:gd name="connsiteX31" fmla="*/ 2629280 w 7476877"/>
              <a:gd name="connsiteY31" fmla="*/ 1859030 h 6858000"/>
              <a:gd name="connsiteX32" fmla="*/ 2723627 w 7476877"/>
              <a:gd name="connsiteY32" fmla="*/ 1956020 h 6858000"/>
              <a:gd name="connsiteX33" fmla="*/ 2734544 w 7476877"/>
              <a:gd name="connsiteY33" fmla="*/ 1960685 h 6858000"/>
              <a:gd name="connsiteX34" fmla="*/ 2676021 w 7476877"/>
              <a:gd name="connsiteY34" fmla="*/ 2063851 h 6858000"/>
              <a:gd name="connsiteX35" fmla="*/ 2632495 w 7476877"/>
              <a:gd name="connsiteY35" fmla="*/ 2140578 h 6858000"/>
              <a:gd name="connsiteX36" fmla="*/ 2677641 w 7476877"/>
              <a:gd name="connsiteY36" fmla="*/ 2159871 h 6858000"/>
              <a:gd name="connsiteX37" fmla="*/ 2754009 w 7476877"/>
              <a:gd name="connsiteY37" fmla="*/ 2170210 h 6858000"/>
              <a:gd name="connsiteX38" fmla="*/ 4376198 w 7476877"/>
              <a:gd name="connsiteY38" fmla="*/ 2170210 h 6858000"/>
              <a:gd name="connsiteX39" fmla="*/ 4624956 w 7476877"/>
              <a:gd name="connsiteY39" fmla="*/ 2020780 h 6858000"/>
              <a:gd name="connsiteX40" fmla="*/ 5437803 w 7476877"/>
              <a:gd name="connsiteY40" fmla="*/ 594055 h 6858000"/>
              <a:gd name="connsiteX41" fmla="*/ 5437803 w 7476877"/>
              <a:gd name="connsiteY41" fmla="*/ 302307 h 6858000"/>
              <a:gd name="connsiteX42" fmla="*/ 5294722 w 7476877"/>
              <a:gd name="connsiteY42" fmla="*/ 51168 h 6858000"/>
              <a:gd name="connsiteX43" fmla="*/ 5265570 w 7476877"/>
              <a:gd name="connsiteY43" fmla="*/ 0 h 6858000"/>
              <a:gd name="connsiteX44" fmla="*/ 7476877 w 7476877"/>
              <a:gd name="connsiteY44" fmla="*/ 0 h 6858000"/>
              <a:gd name="connsiteX45" fmla="*/ 7476877 w 7476877"/>
              <a:gd name="connsiteY45" fmla="*/ 6858000 h 6858000"/>
              <a:gd name="connsiteX46" fmla="*/ 3343303 w 7476877"/>
              <a:gd name="connsiteY46" fmla="*/ 6858000 h 6858000"/>
              <a:gd name="connsiteX47" fmla="*/ 3297958 w 7476877"/>
              <a:gd name="connsiteY47" fmla="*/ 6778065 h 6858000"/>
              <a:gd name="connsiteX48" fmla="*/ 1841286 w 7476877"/>
              <a:gd name="connsiteY48" fmla="*/ 4210218 h 6858000"/>
              <a:gd name="connsiteX49" fmla="*/ 1841286 w 7476877"/>
              <a:gd name="connsiteY49" fmla="*/ 3515516 h 6858000"/>
              <a:gd name="connsiteX50" fmla="*/ 2556859 w 7476877"/>
              <a:gd name="connsiteY50" fmla="*/ 2254092 h 6858000"/>
              <a:gd name="connsiteX51" fmla="*/ 2617166 w 7476877"/>
              <a:gd name="connsiteY51" fmla="*/ 2147787 h 6858000"/>
              <a:gd name="connsiteX52" fmla="*/ 2615044 w 7476877"/>
              <a:gd name="connsiteY52" fmla="*/ 2146880 h 6858000"/>
              <a:gd name="connsiteX53" fmla="*/ 2508620 w 7476877"/>
              <a:gd name="connsiteY53" fmla="*/ 2037473 h 6858000"/>
              <a:gd name="connsiteX54" fmla="*/ 1699276 w 7476877"/>
              <a:gd name="connsiteY54" fmla="*/ 610749 h 6858000"/>
              <a:gd name="connsiteX55" fmla="*/ 1699276 w 7476877"/>
              <a:gd name="connsiteY55" fmla="*/ 319000 h 6858000"/>
              <a:gd name="connsiteX56" fmla="*/ 1843322 w 7476877"/>
              <a:gd name="connsiteY56" fmla="*/ 6507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476877" h="6858000">
                <a:moveTo>
                  <a:pt x="637332" y="4332728"/>
                </a:moveTo>
                <a:cubicBezTo>
                  <a:pt x="637332" y="4332728"/>
                  <a:pt x="637332" y="4332728"/>
                  <a:pt x="1576347" y="4332728"/>
                </a:cubicBezTo>
                <a:cubicBezTo>
                  <a:pt x="1635163" y="4332728"/>
                  <a:pt x="1691949" y="4365681"/>
                  <a:pt x="1720345" y="4419228"/>
                </a:cubicBezTo>
                <a:cubicBezTo>
                  <a:pt x="1720345" y="4419228"/>
                  <a:pt x="1720345" y="4419228"/>
                  <a:pt x="2190864" y="5245095"/>
                </a:cubicBezTo>
                <a:cubicBezTo>
                  <a:pt x="2221287" y="5296583"/>
                  <a:pt x="2221287" y="5362488"/>
                  <a:pt x="2190864" y="5413976"/>
                </a:cubicBezTo>
                <a:cubicBezTo>
                  <a:pt x="2190864" y="5413976"/>
                  <a:pt x="2190864" y="5413976"/>
                  <a:pt x="1720345" y="6239844"/>
                </a:cubicBezTo>
                <a:cubicBezTo>
                  <a:pt x="1691949" y="6293391"/>
                  <a:pt x="1635163" y="6326343"/>
                  <a:pt x="1576347" y="6326343"/>
                </a:cubicBezTo>
                <a:cubicBezTo>
                  <a:pt x="1576347" y="6326343"/>
                  <a:pt x="1576347" y="6326343"/>
                  <a:pt x="637332" y="6326343"/>
                </a:cubicBezTo>
                <a:cubicBezTo>
                  <a:pt x="576490" y="6326343"/>
                  <a:pt x="521732" y="6293391"/>
                  <a:pt x="491309" y="6239844"/>
                </a:cubicBezTo>
                <a:cubicBezTo>
                  <a:pt x="491309" y="6239844"/>
                  <a:pt x="491309" y="6239844"/>
                  <a:pt x="22817" y="5413976"/>
                </a:cubicBezTo>
                <a:cubicBezTo>
                  <a:pt x="-7605" y="5362488"/>
                  <a:pt x="-7605" y="5296583"/>
                  <a:pt x="22817" y="5245095"/>
                </a:cubicBezTo>
                <a:cubicBezTo>
                  <a:pt x="22817" y="5245095"/>
                  <a:pt x="22817" y="5245095"/>
                  <a:pt x="491309" y="4419228"/>
                </a:cubicBezTo>
                <a:cubicBezTo>
                  <a:pt x="521732" y="4365681"/>
                  <a:pt x="576490" y="4332728"/>
                  <a:pt x="637332" y="4332728"/>
                </a:cubicBezTo>
                <a:close/>
                <a:moveTo>
                  <a:pt x="3853980" y="0"/>
                </a:moveTo>
                <a:lnTo>
                  <a:pt x="5043644" y="0"/>
                </a:lnTo>
                <a:lnTo>
                  <a:pt x="5083740" y="70378"/>
                </a:lnTo>
                <a:cubicBezTo>
                  <a:pt x="5127533" y="147245"/>
                  <a:pt x="5174639" y="229925"/>
                  <a:pt x="5225307" y="318859"/>
                </a:cubicBezTo>
                <a:cubicBezTo>
                  <a:pt x="5271897" y="397715"/>
                  <a:pt x="5271897" y="498649"/>
                  <a:pt x="5225307" y="577503"/>
                </a:cubicBezTo>
                <a:cubicBezTo>
                  <a:pt x="5225307" y="577503"/>
                  <a:pt x="5225307" y="577503"/>
                  <a:pt x="4504695" y="1842337"/>
                </a:cubicBezTo>
                <a:cubicBezTo>
                  <a:pt x="4461209" y="1924345"/>
                  <a:pt x="4374239" y="1974811"/>
                  <a:pt x="4284162" y="1974811"/>
                </a:cubicBezTo>
                <a:cubicBezTo>
                  <a:pt x="4284162" y="1974811"/>
                  <a:pt x="4284162" y="1974811"/>
                  <a:pt x="2846045" y="1974811"/>
                </a:cubicBezTo>
                <a:cubicBezTo>
                  <a:pt x="2822750" y="1974811"/>
                  <a:pt x="2800035" y="1971656"/>
                  <a:pt x="2778342" y="1965645"/>
                </a:cubicBezTo>
                <a:lnTo>
                  <a:pt x="2731777" y="1945746"/>
                </a:lnTo>
                <a:lnTo>
                  <a:pt x="2760233" y="1895581"/>
                </a:lnTo>
                <a:cubicBezTo>
                  <a:pt x="3017539" y="1441999"/>
                  <a:pt x="3346890" y="861413"/>
                  <a:pt x="3768459" y="118263"/>
                </a:cubicBezTo>
                <a:cubicBezTo>
                  <a:pt x="3784101" y="90729"/>
                  <a:pt x="3801308" y="64519"/>
                  <a:pt x="3819932" y="39732"/>
                </a:cubicBezTo>
                <a:close/>
                <a:moveTo>
                  <a:pt x="1880237" y="0"/>
                </a:moveTo>
                <a:lnTo>
                  <a:pt x="2102124" y="0"/>
                </a:lnTo>
                <a:lnTo>
                  <a:pt x="2086946" y="26756"/>
                </a:lnTo>
                <a:cubicBezTo>
                  <a:pt x="1911773" y="335552"/>
                  <a:pt x="1911773" y="335552"/>
                  <a:pt x="1911773" y="335552"/>
                </a:cubicBezTo>
                <a:cubicBezTo>
                  <a:pt x="1865182" y="414408"/>
                  <a:pt x="1865182" y="515344"/>
                  <a:pt x="1911773" y="594199"/>
                </a:cubicBezTo>
                <a:cubicBezTo>
                  <a:pt x="2629280" y="1859030"/>
                  <a:pt x="2629280" y="1859030"/>
                  <a:pt x="2629280" y="1859030"/>
                </a:cubicBezTo>
                <a:cubicBezTo>
                  <a:pt x="2652576" y="1900035"/>
                  <a:pt x="2685189" y="1933154"/>
                  <a:pt x="2723627" y="1956020"/>
                </a:cubicBezTo>
                <a:lnTo>
                  <a:pt x="2734544" y="1960685"/>
                </a:lnTo>
                <a:lnTo>
                  <a:pt x="2676021" y="2063851"/>
                </a:lnTo>
                <a:lnTo>
                  <a:pt x="2632495" y="2140578"/>
                </a:lnTo>
                <a:lnTo>
                  <a:pt x="2677641" y="2159871"/>
                </a:lnTo>
                <a:cubicBezTo>
                  <a:pt x="2702113" y="2166652"/>
                  <a:pt x="2727732" y="2170210"/>
                  <a:pt x="2754009" y="2170210"/>
                </a:cubicBezTo>
                <a:cubicBezTo>
                  <a:pt x="4376198" y="2170210"/>
                  <a:pt x="4376198" y="2170210"/>
                  <a:pt x="4376198" y="2170210"/>
                </a:cubicBezTo>
                <a:cubicBezTo>
                  <a:pt x="4477805" y="2170210"/>
                  <a:pt x="4575904" y="2113286"/>
                  <a:pt x="4624956" y="2020780"/>
                </a:cubicBezTo>
                <a:cubicBezTo>
                  <a:pt x="5437803" y="594055"/>
                  <a:pt x="5437803" y="594055"/>
                  <a:pt x="5437803" y="594055"/>
                </a:cubicBezTo>
                <a:cubicBezTo>
                  <a:pt x="5490358" y="505109"/>
                  <a:pt x="5490358" y="391256"/>
                  <a:pt x="5437803" y="302307"/>
                </a:cubicBezTo>
                <a:cubicBezTo>
                  <a:pt x="5387000" y="213137"/>
                  <a:pt x="5339373" y="129540"/>
                  <a:pt x="5294722" y="51168"/>
                </a:cubicBezTo>
                <a:lnTo>
                  <a:pt x="5265570" y="0"/>
                </a:lnTo>
                <a:lnTo>
                  <a:pt x="7476877" y="0"/>
                </a:lnTo>
                <a:lnTo>
                  <a:pt x="7476877" y="6858000"/>
                </a:lnTo>
                <a:lnTo>
                  <a:pt x="3343303" y="6858000"/>
                </a:lnTo>
                <a:lnTo>
                  <a:pt x="3297958" y="6778065"/>
                </a:lnTo>
                <a:cubicBezTo>
                  <a:pt x="3015657" y="6280421"/>
                  <a:pt x="2563976" y="5484189"/>
                  <a:pt x="1841286" y="4210218"/>
                </a:cubicBezTo>
                <a:cubicBezTo>
                  <a:pt x="1716144" y="3998418"/>
                  <a:pt x="1716144" y="3727316"/>
                  <a:pt x="1841286" y="3515516"/>
                </a:cubicBezTo>
                <a:cubicBezTo>
                  <a:pt x="1841286" y="3515516"/>
                  <a:pt x="1841286" y="3515516"/>
                  <a:pt x="2556859" y="2254092"/>
                </a:cubicBezTo>
                <a:lnTo>
                  <a:pt x="2617166" y="2147787"/>
                </a:lnTo>
                <a:lnTo>
                  <a:pt x="2615044" y="2146880"/>
                </a:lnTo>
                <a:cubicBezTo>
                  <a:pt x="2571686" y="2121084"/>
                  <a:pt x="2534897" y="2083728"/>
                  <a:pt x="2508620" y="2037473"/>
                </a:cubicBezTo>
                <a:cubicBezTo>
                  <a:pt x="2508620" y="2037473"/>
                  <a:pt x="2508620" y="2037473"/>
                  <a:pt x="1699276" y="610749"/>
                </a:cubicBezTo>
                <a:cubicBezTo>
                  <a:pt x="1646720" y="521803"/>
                  <a:pt x="1646720" y="407950"/>
                  <a:pt x="1699276" y="319000"/>
                </a:cubicBezTo>
                <a:cubicBezTo>
                  <a:pt x="1699276" y="319000"/>
                  <a:pt x="1699276" y="319000"/>
                  <a:pt x="1843322" y="65075"/>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FA15C21-B0FA-A344-A5EF-1486421E3E3B}"/>
              </a:ext>
            </a:extLst>
          </p:cNvPr>
          <p:cNvSpPr>
            <a:spLocks noGrp="1"/>
          </p:cNvSpPr>
          <p:nvPr>
            <p:ph type="title"/>
          </p:nvPr>
        </p:nvSpPr>
        <p:spPr>
          <a:xfrm>
            <a:off x="1356919" y="2945524"/>
            <a:ext cx="6457183" cy="2274388"/>
          </a:xfrm>
        </p:spPr>
        <p:txBody>
          <a:bodyPr vert="horz" lIns="91440" tIns="45720" rIns="91440" bIns="45720" rtlCol="0" anchor="t">
            <a:normAutofit/>
          </a:bodyPr>
          <a:lstStyle/>
          <a:p>
            <a:r>
              <a:rPr lang="en-US" sz="5000" kern="1200">
                <a:solidFill>
                  <a:schemeClr val="tx1"/>
                </a:solidFill>
                <a:latin typeface="+mj-lt"/>
                <a:ea typeface="+mj-ea"/>
                <a:cs typeface="+mj-cs"/>
              </a:rPr>
              <a:t>Why do we need Version Control Systems?</a:t>
            </a:r>
          </a:p>
        </p:txBody>
      </p:sp>
      <p:sp>
        <p:nvSpPr>
          <p:cNvPr id="3" name="Content Placeholder 2">
            <a:extLst>
              <a:ext uri="{FF2B5EF4-FFF2-40B4-BE49-F238E27FC236}">
                <a16:creationId xmlns:a16="http://schemas.microsoft.com/office/drawing/2014/main" id="{48899F49-14D4-DF4F-9C65-36DA5E01EFB2}"/>
              </a:ext>
            </a:extLst>
          </p:cNvPr>
          <p:cNvSpPr>
            <a:spLocks noGrp="1"/>
          </p:cNvSpPr>
          <p:nvPr>
            <p:ph idx="1"/>
          </p:nvPr>
        </p:nvSpPr>
        <p:spPr>
          <a:xfrm>
            <a:off x="1331480" y="1234285"/>
            <a:ext cx="5013661" cy="1683292"/>
          </a:xfrm>
        </p:spPr>
        <p:txBody>
          <a:bodyPr vert="horz" lIns="91440" tIns="45720" rIns="91440" bIns="45720" rtlCol="0" anchor="b">
            <a:normAutofit/>
          </a:bodyPr>
          <a:lstStyle/>
          <a:p>
            <a:pPr marL="0" indent="0">
              <a:buNone/>
            </a:pPr>
            <a:r>
              <a:rPr lang="en-US" sz="2400" kern="1200">
                <a:solidFill>
                  <a:schemeClr val="tx1"/>
                </a:solidFill>
                <a:latin typeface="+mn-lt"/>
                <a:ea typeface="+mn-ea"/>
                <a:cs typeface="+mn-cs"/>
              </a:rPr>
              <a:t>Collaboration</a:t>
            </a:r>
          </a:p>
        </p:txBody>
      </p:sp>
      <p:grpSp>
        <p:nvGrpSpPr>
          <p:cNvPr id="12" name="Group 11">
            <a:extLst>
              <a:ext uri="{FF2B5EF4-FFF2-40B4-BE49-F238E27FC236}">
                <a16:creationId xmlns:a16="http://schemas.microsoft.com/office/drawing/2014/main" id="{64B93721-934F-4F1E-A868-0B2BA110D3B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1960" y="561256"/>
            <a:ext cx="1128382" cy="847206"/>
            <a:chOff x="7393391" y="1075612"/>
            <a:chExt cx="1128382" cy="847206"/>
          </a:xfrm>
        </p:grpSpPr>
        <p:sp>
          <p:nvSpPr>
            <p:cNvPr id="13" name="Freeform 5">
              <a:extLst>
                <a:ext uri="{FF2B5EF4-FFF2-40B4-BE49-F238E27FC236}">
                  <a16:creationId xmlns:a16="http://schemas.microsoft.com/office/drawing/2014/main" id="{99494AF8-52DE-4016-B1B9-5D16974BAE2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393391" y="1327438"/>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4" name="Freeform 5">
              <a:extLst>
                <a:ext uri="{FF2B5EF4-FFF2-40B4-BE49-F238E27FC236}">
                  <a16:creationId xmlns:a16="http://schemas.microsoft.com/office/drawing/2014/main" id="{C27115E3-8DBD-460F-8EAD-44E1261741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971281" y="1075612"/>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2585654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EB3B1B3-478C-3E47-AF00-4F6FB866E750}"/>
              </a:ext>
            </a:extLst>
          </p:cNvPr>
          <p:cNvSpPr>
            <a:spLocks noGrp="1"/>
          </p:cNvSpPr>
          <p:nvPr>
            <p:ph type="title"/>
          </p:nvPr>
        </p:nvSpPr>
        <p:spPr>
          <a:xfrm>
            <a:off x="1812897" y="518649"/>
            <a:ext cx="9882278" cy="1067634"/>
          </a:xfrm>
        </p:spPr>
        <p:txBody>
          <a:bodyPr anchor="ctr">
            <a:normAutofit/>
          </a:bodyPr>
          <a:lstStyle/>
          <a:p>
            <a:r>
              <a:rPr lang="en-US" dirty="0"/>
              <a:t>Version Control System</a:t>
            </a:r>
          </a:p>
        </p:txBody>
      </p:sp>
      <p:grpSp>
        <p:nvGrpSpPr>
          <p:cNvPr id="12" name="Group 11">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628863"/>
            <a:ext cx="1128382" cy="847206"/>
            <a:chOff x="8183879" y="1000124"/>
            <a:chExt cx="1562267" cy="1172973"/>
          </a:xfrm>
        </p:grpSpPr>
        <p:sp>
          <p:nvSpPr>
            <p:cNvPr id="7"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8"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5" name="Content Placeholder 2">
            <a:extLst>
              <a:ext uri="{FF2B5EF4-FFF2-40B4-BE49-F238E27FC236}">
                <a16:creationId xmlns:a16="http://schemas.microsoft.com/office/drawing/2014/main" id="{6146A12A-6082-4661-9C09-85CC6D1DF0BD}"/>
              </a:ext>
            </a:extLst>
          </p:cNvPr>
          <p:cNvGraphicFramePr>
            <a:graphicFrameLocks noGrp="1"/>
          </p:cNvGraphicFramePr>
          <p:nvPr>
            <p:ph idx="1"/>
            <p:extLst>
              <p:ext uri="{D42A27DB-BD31-4B8C-83A1-F6EECF244321}">
                <p14:modId xmlns:p14="http://schemas.microsoft.com/office/powerpoint/2010/main" val="2724577450"/>
              </p:ext>
            </p:extLst>
          </p:nvPr>
        </p:nvGraphicFramePr>
        <p:xfrm>
          <a:off x="629854" y="1860604"/>
          <a:ext cx="10907490" cy="40949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413671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588996-F573-E641-8A66-E23110E038D7}"/>
              </a:ext>
            </a:extLst>
          </p:cNvPr>
          <p:cNvSpPr>
            <a:spLocks noGrp="1"/>
          </p:cNvSpPr>
          <p:nvPr>
            <p:ph type="title"/>
          </p:nvPr>
        </p:nvSpPr>
        <p:spPr>
          <a:xfrm>
            <a:off x="838200" y="365125"/>
            <a:ext cx="10515600" cy="1325563"/>
          </a:xfrm>
        </p:spPr>
        <p:txBody>
          <a:bodyPr>
            <a:normAutofit/>
          </a:bodyPr>
          <a:lstStyle/>
          <a:p>
            <a:pPr algn="ctr"/>
            <a:r>
              <a:rPr lang="en-US" dirty="0"/>
              <a:t>What is a Version Control System?</a:t>
            </a:r>
          </a:p>
        </p:txBody>
      </p:sp>
      <p:graphicFrame>
        <p:nvGraphicFramePr>
          <p:cNvPr id="5" name="Content Placeholder 2">
            <a:extLst>
              <a:ext uri="{FF2B5EF4-FFF2-40B4-BE49-F238E27FC236}">
                <a16:creationId xmlns:a16="http://schemas.microsoft.com/office/drawing/2014/main" id="{9896990C-6DFD-45AF-B924-1D387F62938B}"/>
              </a:ext>
            </a:extLst>
          </p:cNvPr>
          <p:cNvGraphicFramePr>
            <a:graphicFrameLocks noGrp="1"/>
          </p:cNvGraphicFramePr>
          <p:nvPr>
            <p:ph idx="1"/>
            <p:extLst>
              <p:ext uri="{D42A27DB-BD31-4B8C-83A1-F6EECF244321}">
                <p14:modId xmlns:p14="http://schemas.microsoft.com/office/powerpoint/2010/main" val="1060766717"/>
              </p:ext>
            </p:extLst>
          </p:nvPr>
        </p:nvGraphicFramePr>
        <p:xfrm>
          <a:off x="838200" y="1828800"/>
          <a:ext cx="10515600" cy="43525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60668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3C0DA-F7D7-C340-90FF-1D8E60AAF83E}"/>
              </a:ext>
            </a:extLst>
          </p:cNvPr>
          <p:cNvSpPr>
            <a:spLocks noGrp="1"/>
          </p:cNvSpPr>
          <p:nvPr>
            <p:ph type="title"/>
          </p:nvPr>
        </p:nvSpPr>
        <p:spPr>
          <a:xfrm>
            <a:off x="838200" y="365125"/>
            <a:ext cx="10515600" cy="1325563"/>
          </a:xfrm>
        </p:spPr>
        <p:txBody>
          <a:bodyPr>
            <a:normAutofit/>
          </a:bodyPr>
          <a:lstStyle/>
          <a:p>
            <a:r>
              <a:rPr lang="en-US"/>
              <a:t>GIT – How do we use Version Control?</a:t>
            </a:r>
            <a:endParaRPr lang="en-US" dirty="0"/>
          </a:p>
        </p:txBody>
      </p:sp>
      <p:graphicFrame>
        <p:nvGraphicFramePr>
          <p:cNvPr id="5" name="Content Placeholder 2">
            <a:extLst>
              <a:ext uri="{FF2B5EF4-FFF2-40B4-BE49-F238E27FC236}">
                <a16:creationId xmlns:a16="http://schemas.microsoft.com/office/drawing/2014/main" id="{3407B7F6-CD05-442A-824A-9A7D4A8DBBBF}"/>
              </a:ext>
            </a:extLst>
          </p:cNvPr>
          <p:cNvGraphicFramePr>
            <a:graphicFrameLocks noGrp="1"/>
          </p:cNvGraphicFramePr>
          <p:nvPr>
            <p:ph idx="1"/>
            <p:extLst>
              <p:ext uri="{D42A27DB-BD31-4B8C-83A1-F6EECF244321}">
                <p14:modId xmlns:p14="http://schemas.microsoft.com/office/powerpoint/2010/main" val="400871327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492908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Git</a:t>
            </a:r>
            <a:r>
              <a:rPr lang="en-US" dirty="0"/>
              <a:t> and </a:t>
            </a:r>
            <a:r>
              <a:rPr lang="en-US" dirty="0" err="1"/>
              <a:t>Github</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812068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 must work with people</a:t>
            </a:r>
          </a:p>
        </p:txBody>
      </p:sp>
      <p:pic>
        <p:nvPicPr>
          <p:cNvPr id="4" name="Content Placeholder 3"/>
          <p:cNvPicPr>
            <a:picLocks noGrp="1" noChangeAspect="1"/>
          </p:cNvPicPr>
          <p:nvPr>
            <p:ph idx="1"/>
          </p:nvPr>
        </p:nvPicPr>
        <p:blipFill>
          <a:blip r:embed="rId3"/>
          <a:srcRect l="-84163" r="-84163"/>
          <a:stretch>
            <a:fillRect/>
          </a:stretch>
        </p:blipFill>
        <p:spPr>
          <a:xfrm>
            <a:off x="1323789" y="3720353"/>
            <a:ext cx="4374506" cy="2405810"/>
          </a:xfrm>
        </p:spPr>
      </p:pic>
      <p:pic>
        <p:nvPicPr>
          <p:cNvPr id="5" name="Picture 4"/>
          <p:cNvPicPr>
            <a:picLocks noChangeAspect="1"/>
          </p:cNvPicPr>
          <p:nvPr/>
        </p:nvPicPr>
        <p:blipFill>
          <a:blip r:embed="rId4"/>
          <a:stretch>
            <a:fillRect/>
          </a:stretch>
        </p:blipFill>
        <p:spPr>
          <a:xfrm>
            <a:off x="7865784" y="3720353"/>
            <a:ext cx="1389782" cy="2401046"/>
          </a:xfrm>
          <a:prstGeom prst="rect">
            <a:avLst/>
          </a:prstGeom>
        </p:spPr>
      </p:pic>
      <p:sp>
        <p:nvSpPr>
          <p:cNvPr id="6" name="TextBox 5"/>
          <p:cNvSpPr txBox="1"/>
          <p:nvPr/>
        </p:nvSpPr>
        <p:spPr>
          <a:xfrm>
            <a:off x="2510118" y="6126163"/>
            <a:ext cx="2435411" cy="369332"/>
          </a:xfrm>
          <a:prstGeom prst="rect">
            <a:avLst/>
          </a:prstGeom>
          <a:noFill/>
        </p:spPr>
        <p:txBody>
          <a:bodyPr wrap="square" rtlCol="0">
            <a:spAutoFit/>
          </a:bodyPr>
          <a:lstStyle/>
          <a:p>
            <a:pPr algn="ctr"/>
            <a:r>
              <a:rPr lang="en-US" dirty="0"/>
              <a:t>Hello, my name is Sally</a:t>
            </a:r>
          </a:p>
        </p:txBody>
      </p:sp>
      <p:sp>
        <p:nvSpPr>
          <p:cNvPr id="7" name="TextBox 6"/>
          <p:cNvSpPr txBox="1"/>
          <p:nvPr/>
        </p:nvSpPr>
        <p:spPr>
          <a:xfrm>
            <a:off x="7301260" y="6121399"/>
            <a:ext cx="2435411" cy="369332"/>
          </a:xfrm>
          <a:prstGeom prst="rect">
            <a:avLst/>
          </a:prstGeom>
          <a:noFill/>
        </p:spPr>
        <p:txBody>
          <a:bodyPr wrap="square" rtlCol="0">
            <a:spAutoFit/>
          </a:bodyPr>
          <a:lstStyle/>
          <a:p>
            <a:pPr algn="ctr"/>
            <a:r>
              <a:rPr lang="en-US" dirty="0"/>
              <a:t>Hello, my name is Bob</a:t>
            </a:r>
          </a:p>
        </p:txBody>
      </p:sp>
      <p:sp>
        <p:nvSpPr>
          <p:cNvPr id="9" name="Folded Corner 8"/>
          <p:cNvSpPr/>
          <p:nvPr/>
        </p:nvSpPr>
        <p:spPr>
          <a:xfrm rot="10800000">
            <a:off x="5139765" y="1621865"/>
            <a:ext cx="1927412" cy="2098488"/>
          </a:xfrm>
          <a:prstGeom prst="foldedCorner">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32465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8">
            <a:extLst>
              <a:ext uri="{FF2B5EF4-FFF2-40B4-BE49-F238E27FC236}">
                <a16:creationId xmlns:a16="http://schemas.microsoft.com/office/drawing/2014/main" id="{428D436F-9ACD-4C92-AFC8-C934C527A6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chemeClr val="tx1">
              <a:alpha val="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0">
            <a:extLst>
              <a:ext uri="{FF2B5EF4-FFF2-40B4-BE49-F238E27FC236}">
                <a16:creationId xmlns:a16="http://schemas.microsoft.com/office/drawing/2014/main" id="{090538E0-A884-4E60-A6AB-77D830E2FC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53478" y="0"/>
            <a:ext cx="465738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F2E841-4BA3-654B-876C-F170F813564E}"/>
              </a:ext>
            </a:extLst>
          </p:cNvPr>
          <p:cNvSpPr>
            <a:spLocks noGrp="1"/>
          </p:cNvSpPr>
          <p:nvPr>
            <p:ph type="title"/>
          </p:nvPr>
        </p:nvSpPr>
        <p:spPr>
          <a:xfrm>
            <a:off x="1901162" y="3050434"/>
            <a:ext cx="3722933" cy="757130"/>
          </a:xfrm>
          <a:ln w="25400" cap="sq">
            <a:solidFill>
              <a:srgbClr val="FFFFFF"/>
            </a:solidFill>
            <a:miter lim="800000"/>
          </a:ln>
        </p:spPr>
        <p:txBody>
          <a:bodyPr wrap="square">
            <a:normAutofit/>
          </a:bodyPr>
          <a:lstStyle/>
          <a:p>
            <a:pPr algn="ctr"/>
            <a:r>
              <a:rPr lang="en-US" sz="2800" dirty="0">
                <a:solidFill>
                  <a:srgbClr val="FFFFFF"/>
                </a:solidFill>
              </a:rPr>
              <a:t>Standard Library</a:t>
            </a:r>
          </a:p>
        </p:txBody>
      </p:sp>
      <p:sp>
        <p:nvSpPr>
          <p:cNvPr id="13" name="Rectangle 12">
            <a:extLst>
              <a:ext uri="{FF2B5EF4-FFF2-40B4-BE49-F238E27FC236}">
                <a16:creationId xmlns:a16="http://schemas.microsoft.com/office/drawing/2014/main" id="{DB0D7DD0-1C67-4D4C-9E06-678233DB84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453478" cy="6858000"/>
          </a:xfrm>
          <a:prstGeom prst="rect">
            <a:avLst/>
          </a:prstGeom>
          <a:solidFill>
            <a:srgbClr val="40404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717870E-7D16-5945-8E5E-94AB2A72F085}"/>
              </a:ext>
            </a:extLst>
          </p:cNvPr>
          <p:cNvSpPr>
            <a:spLocks noGrp="1"/>
          </p:cNvSpPr>
          <p:nvPr>
            <p:ph sz="half" idx="1"/>
          </p:nvPr>
        </p:nvSpPr>
        <p:spPr>
          <a:xfrm>
            <a:off x="6574536" y="640080"/>
            <a:ext cx="5053066" cy="2546604"/>
          </a:xfrm>
        </p:spPr>
        <p:txBody>
          <a:bodyPr>
            <a:noAutofit/>
          </a:bodyPr>
          <a:lstStyle/>
          <a:p>
            <a:r>
              <a:rPr lang="en-US" sz="2400" dirty="0"/>
              <a:t>Built-in Python</a:t>
            </a:r>
          </a:p>
          <a:p>
            <a:pPr lvl="1"/>
            <a:r>
              <a:rPr lang="en-US" dirty="0"/>
              <a:t>Every Python session has access to everything we've learned</a:t>
            </a:r>
          </a:p>
          <a:p>
            <a:pPr lvl="1"/>
            <a:r>
              <a:rPr lang="en-US" dirty="0"/>
              <a:t>The built-ins are general purpose building blocks: "primitive" data, control flow statements, basic operators, </a:t>
            </a:r>
            <a:r>
              <a:rPr lang="en-US" dirty="0" err="1"/>
              <a:t>etc</a:t>
            </a:r>
            <a:endParaRPr lang="en-US" dirty="0"/>
          </a:p>
          <a:p>
            <a:pPr marL="0" indent="0">
              <a:buNone/>
            </a:pPr>
            <a:endParaRPr lang="en-US" sz="2400" dirty="0"/>
          </a:p>
        </p:txBody>
      </p:sp>
      <p:sp>
        <p:nvSpPr>
          <p:cNvPr id="4" name="Text Placeholder 3">
            <a:extLst>
              <a:ext uri="{FF2B5EF4-FFF2-40B4-BE49-F238E27FC236}">
                <a16:creationId xmlns:a16="http://schemas.microsoft.com/office/drawing/2014/main" id="{EF10BB30-15B3-B041-94BD-E9597F394B41}"/>
              </a:ext>
            </a:extLst>
          </p:cNvPr>
          <p:cNvSpPr>
            <a:spLocks noGrp="1"/>
          </p:cNvSpPr>
          <p:nvPr>
            <p:ph sz="half" idx="2"/>
          </p:nvPr>
        </p:nvSpPr>
        <p:spPr>
          <a:xfrm>
            <a:off x="6570204" y="3671315"/>
            <a:ext cx="5057398" cy="2546605"/>
          </a:xfrm>
        </p:spPr>
        <p:txBody>
          <a:bodyPr>
            <a:normAutofit/>
          </a:bodyPr>
          <a:lstStyle/>
          <a:p>
            <a:r>
              <a:rPr lang="en-US" dirty="0"/>
              <a:t>every Python installation also comes with special functions, methods, data types, operators to address specific types of problems</a:t>
            </a:r>
          </a:p>
          <a:p>
            <a:r>
              <a:rPr lang="en-US" dirty="0"/>
              <a:t>Not imported by default</a:t>
            </a:r>
          </a:p>
        </p:txBody>
      </p:sp>
    </p:spTree>
    <p:extLst>
      <p:ext uri="{BB962C8B-B14F-4D97-AF65-F5344CB8AC3E}">
        <p14:creationId xmlns:p14="http://schemas.microsoft.com/office/powerpoint/2010/main" val="2475420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lded Corner 11"/>
          <p:cNvSpPr/>
          <p:nvPr/>
        </p:nvSpPr>
        <p:spPr>
          <a:xfrm rot="10800000">
            <a:off x="5067553" y="1554256"/>
            <a:ext cx="1927412" cy="2098488"/>
          </a:xfrm>
          <a:prstGeom prst="foldedCorner">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4" name="Content Placeholder 3"/>
          <p:cNvPicPr>
            <a:picLocks noGrp="1" noChangeAspect="1"/>
          </p:cNvPicPr>
          <p:nvPr>
            <p:ph idx="1"/>
          </p:nvPr>
        </p:nvPicPr>
        <p:blipFill>
          <a:blip r:embed="rId3"/>
          <a:srcRect l="-84163" r="-84163"/>
          <a:stretch>
            <a:fillRect/>
          </a:stretch>
        </p:blipFill>
        <p:spPr>
          <a:xfrm>
            <a:off x="1323789" y="3720353"/>
            <a:ext cx="4374506" cy="2405810"/>
          </a:xfrm>
        </p:spPr>
      </p:pic>
      <p:pic>
        <p:nvPicPr>
          <p:cNvPr id="5" name="Picture 4"/>
          <p:cNvPicPr>
            <a:picLocks noChangeAspect="1"/>
          </p:cNvPicPr>
          <p:nvPr/>
        </p:nvPicPr>
        <p:blipFill>
          <a:blip r:embed="rId4"/>
          <a:stretch>
            <a:fillRect/>
          </a:stretch>
        </p:blipFill>
        <p:spPr>
          <a:xfrm>
            <a:off x="7865784" y="3720353"/>
            <a:ext cx="1389782" cy="2401046"/>
          </a:xfrm>
          <a:prstGeom prst="rect">
            <a:avLst/>
          </a:prstGeom>
        </p:spPr>
      </p:pic>
      <p:sp>
        <p:nvSpPr>
          <p:cNvPr id="6" name="TextBox 5"/>
          <p:cNvSpPr txBox="1"/>
          <p:nvPr/>
        </p:nvSpPr>
        <p:spPr>
          <a:xfrm>
            <a:off x="2510118" y="6126163"/>
            <a:ext cx="2435411" cy="369332"/>
          </a:xfrm>
          <a:prstGeom prst="rect">
            <a:avLst/>
          </a:prstGeom>
          <a:noFill/>
        </p:spPr>
        <p:txBody>
          <a:bodyPr wrap="square" rtlCol="0">
            <a:spAutoFit/>
          </a:bodyPr>
          <a:lstStyle/>
          <a:p>
            <a:pPr algn="ctr"/>
            <a:r>
              <a:rPr lang="en-US" dirty="0"/>
              <a:t>Hello, my name is Sally</a:t>
            </a:r>
          </a:p>
        </p:txBody>
      </p:sp>
      <p:sp>
        <p:nvSpPr>
          <p:cNvPr id="7" name="TextBox 6"/>
          <p:cNvSpPr txBox="1"/>
          <p:nvPr/>
        </p:nvSpPr>
        <p:spPr>
          <a:xfrm>
            <a:off x="7301260" y="6121399"/>
            <a:ext cx="2435411" cy="369332"/>
          </a:xfrm>
          <a:prstGeom prst="rect">
            <a:avLst/>
          </a:prstGeom>
          <a:noFill/>
        </p:spPr>
        <p:txBody>
          <a:bodyPr wrap="square" rtlCol="0">
            <a:spAutoFit/>
          </a:bodyPr>
          <a:lstStyle/>
          <a:p>
            <a:pPr algn="ctr"/>
            <a:r>
              <a:rPr lang="en-US" dirty="0"/>
              <a:t>Hello, my name is Bob</a:t>
            </a:r>
          </a:p>
        </p:txBody>
      </p:sp>
      <p:cxnSp>
        <p:nvCxnSpPr>
          <p:cNvPr id="9" name="Straight Arrow Connector 8"/>
          <p:cNvCxnSpPr>
            <a:stCxn id="4" idx="0"/>
          </p:cNvCxnSpPr>
          <p:nvPr/>
        </p:nvCxnSpPr>
        <p:spPr>
          <a:xfrm flipV="1">
            <a:off x="3511043" y="2603501"/>
            <a:ext cx="1556511" cy="11168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698295" y="1942353"/>
            <a:ext cx="1144764" cy="369332"/>
          </a:xfrm>
          <a:prstGeom prst="rect">
            <a:avLst/>
          </a:prstGeom>
          <a:noFill/>
        </p:spPr>
        <p:txBody>
          <a:bodyPr wrap="square" rtlCol="0">
            <a:spAutoFit/>
          </a:bodyPr>
          <a:lstStyle/>
          <a:p>
            <a:r>
              <a:rPr lang="en-US" dirty="0" err="1"/>
              <a:t>abcd</a:t>
            </a:r>
            <a:endParaRPr lang="en-US" dirty="0"/>
          </a:p>
        </p:txBody>
      </p:sp>
      <p:sp>
        <p:nvSpPr>
          <p:cNvPr id="11" name="TextBox 10"/>
          <p:cNvSpPr txBox="1"/>
          <p:nvPr/>
        </p:nvSpPr>
        <p:spPr>
          <a:xfrm>
            <a:off x="5067553" y="3899647"/>
            <a:ext cx="2233706" cy="369332"/>
          </a:xfrm>
          <a:prstGeom prst="rect">
            <a:avLst/>
          </a:prstGeom>
          <a:noFill/>
        </p:spPr>
        <p:txBody>
          <a:bodyPr wrap="square" rtlCol="0">
            <a:spAutoFit/>
          </a:bodyPr>
          <a:lstStyle/>
          <a:p>
            <a:pPr algn="ctr"/>
            <a:r>
              <a:rPr lang="en-US" dirty="0" err="1"/>
              <a:t>my_file.py</a:t>
            </a:r>
            <a:endParaRPr lang="en-US" dirty="0"/>
          </a:p>
        </p:txBody>
      </p:sp>
    </p:spTree>
    <p:extLst>
      <p:ext uri="{BB962C8B-B14F-4D97-AF65-F5344CB8AC3E}">
        <p14:creationId xmlns:p14="http://schemas.microsoft.com/office/powerpoint/2010/main" val="12009641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lded Corner 12"/>
          <p:cNvSpPr/>
          <p:nvPr/>
        </p:nvSpPr>
        <p:spPr>
          <a:xfrm rot="10800000">
            <a:off x="5067553" y="1554256"/>
            <a:ext cx="1927412" cy="2098488"/>
          </a:xfrm>
          <a:prstGeom prst="foldedCorner">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idx="1"/>
          </p:nvPr>
        </p:nvPicPr>
        <p:blipFill>
          <a:blip r:embed="rId3"/>
          <a:srcRect l="-84163" r="-84163"/>
          <a:stretch>
            <a:fillRect/>
          </a:stretch>
        </p:blipFill>
        <p:spPr>
          <a:xfrm>
            <a:off x="1323789" y="3720353"/>
            <a:ext cx="4374506" cy="2405810"/>
          </a:xfrm>
        </p:spPr>
      </p:pic>
      <p:pic>
        <p:nvPicPr>
          <p:cNvPr id="5" name="Picture 4"/>
          <p:cNvPicPr>
            <a:picLocks noChangeAspect="1"/>
          </p:cNvPicPr>
          <p:nvPr/>
        </p:nvPicPr>
        <p:blipFill>
          <a:blip r:embed="rId4"/>
          <a:stretch>
            <a:fillRect/>
          </a:stretch>
        </p:blipFill>
        <p:spPr>
          <a:xfrm>
            <a:off x="7865784" y="3720353"/>
            <a:ext cx="1389782" cy="2401046"/>
          </a:xfrm>
          <a:prstGeom prst="rect">
            <a:avLst/>
          </a:prstGeom>
        </p:spPr>
      </p:pic>
      <p:sp>
        <p:nvSpPr>
          <p:cNvPr id="6" name="TextBox 5"/>
          <p:cNvSpPr txBox="1"/>
          <p:nvPr/>
        </p:nvSpPr>
        <p:spPr>
          <a:xfrm>
            <a:off x="2510118" y="6126163"/>
            <a:ext cx="2435411" cy="369332"/>
          </a:xfrm>
          <a:prstGeom prst="rect">
            <a:avLst/>
          </a:prstGeom>
          <a:noFill/>
        </p:spPr>
        <p:txBody>
          <a:bodyPr wrap="square" rtlCol="0">
            <a:spAutoFit/>
          </a:bodyPr>
          <a:lstStyle/>
          <a:p>
            <a:pPr algn="ctr"/>
            <a:r>
              <a:rPr lang="en-US" dirty="0"/>
              <a:t>Hello, my name is Sally</a:t>
            </a:r>
          </a:p>
        </p:txBody>
      </p:sp>
      <p:sp>
        <p:nvSpPr>
          <p:cNvPr id="7" name="TextBox 6"/>
          <p:cNvSpPr txBox="1"/>
          <p:nvPr/>
        </p:nvSpPr>
        <p:spPr>
          <a:xfrm>
            <a:off x="7301260" y="6121399"/>
            <a:ext cx="2435411" cy="369332"/>
          </a:xfrm>
          <a:prstGeom prst="rect">
            <a:avLst/>
          </a:prstGeom>
          <a:noFill/>
        </p:spPr>
        <p:txBody>
          <a:bodyPr wrap="square" rtlCol="0">
            <a:spAutoFit/>
          </a:bodyPr>
          <a:lstStyle/>
          <a:p>
            <a:pPr algn="ctr"/>
            <a:r>
              <a:rPr lang="en-US" dirty="0"/>
              <a:t>Hello, my name is Bob</a:t>
            </a:r>
          </a:p>
        </p:txBody>
      </p:sp>
      <p:sp>
        <p:nvSpPr>
          <p:cNvPr id="10" name="TextBox 9"/>
          <p:cNvSpPr txBox="1"/>
          <p:nvPr/>
        </p:nvSpPr>
        <p:spPr>
          <a:xfrm>
            <a:off x="5698295" y="1942354"/>
            <a:ext cx="1144764" cy="646331"/>
          </a:xfrm>
          <a:prstGeom prst="rect">
            <a:avLst/>
          </a:prstGeom>
          <a:noFill/>
        </p:spPr>
        <p:txBody>
          <a:bodyPr wrap="square" rtlCol="0">
            <a:spAutoFit/>
          </a:bodyPr>
          <a:lstStyle/>
          <a:p>
            <a:r>
              <a:rPr lang="en-US" dirty="0" err="1"/>
              <a:t>ab</a:t>
            </a:r>
            <a:endParaRPr lang="en-US" dirty="0"/>
          </a:p>
          <a:p>
            <a:r>
              <a:rPr lang="en-US" dirty="0" err="1"/>
              <a:t>efgh</a:t>
            </a:r>
            <a:endParaRPr lang="en-US" dirty="0"/>
          </a:p>
        </p:txBody>
      </p:sp>
      <p:sp>
        <p:nvSpPr>
          <p:cNvPr id="11" name="TextBox 10"/>
          <p:cNvSpPr txBox="1"/>
          <p:nvPr/>
        </p:nvSpPr>
        <p:spPr>
          <a:xfrm>
            <a:off x="5067553" y="3899647"/>
            <a:ext cx="2233706" cy="369332"/>
          </a:xfrm>
          <a:prstGeom prst="rect">
            <a:avLst/>
          </a:prstGeom>
          <a:noFill/>
        </p:spPr>
        <p:txBody>
          <a:bodyPr wrap="square" rtlCol="0">
            <a:spAutoFit/>
          </a:bodyPr>
          <a:lstStyle/>
          <a:p>
            <a:pPr algn="ctr"/>
            <a:r>
              <a:rPr lang="en-US" dirty="0" err="1"/>
              <a:t>my_file_bob.py</a:t>
            </a:r>
            <a:endParaRPr lang="en-US" dirty="0"/>
          </a:p>
        </p:txBody>
      </p:sp>
      <p:cxnSp>
        <p:nvCxnSpPr>
          <p:cNvPr id="12" name="Straight Arrow Connector 11"/>
          <p:cNvCxnSpPr>
            <a:stCxn id="5" idx="0"/>
          </p:cNvCxnSpPr>
          <p:nvPr/>
        </p:nvCxnSpPr>
        <p:spPr>
          <a:xfrm flipH="1" flipV="1">
            <a:off x="7301259" y="2603501"/>
            <a:ext cx="1259416" cy="11168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126853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olded Corner 12"/>
          <p:cNvSpPr/>
          <p:nvPr/>
        </p:nvSpPr>
        <p:spPr>
          <a:xfrm rot="10800000">
            <a:off x="5067553" y="1539440"/>
            <a:ext cx="1927412" cy="2098488"/>
          </a:xfrm>
          <a:prstGeom prst="foldedCorner">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idx="1"/>
          </p:nvPr>
        </p:nvPicPr>
        <p:blipFill>
          <a:blip r:embed="rId3"/>
          <a:srcRect l="-84163" r="-84163"/>
          <a:stretch>
            <a:fillRect/>
          </a:stretch>
        </p:blipFill>
        <p:spPr>
          <a:xfrm>
            <a:off x="1323789" y="3720353"/>
            <a:ext cx="4374506" cy="2405810"/>
          </a:xfrm>
        </p:spPr>
      </p:pic>
      <p:pic>
        <p:nvPicPr>
          <p:cNvPr id="5" name="Picture 4"/>
          <p:cNvPicPr>
            <a:picLocks noChangeAspect="1"/>
          </p:cNvPicPr>
          <p:nvPr/>
        </p:nvPicPr>
        <p:blipFill>
          <a:blip r:embed="rId4"/>
          <a:stretch>
            <a:fillRect/>
          </a:stretch>
        </p:blipFill>
        <p:spPr>
          <a:xfrm>
            <a:off x="7865784" y="3720353"/>
            <a:ext cx="1389782" cy="2401046"/>
          </a:xfrm>
          <a:prstGeom prst="rect">
            <a:avLst/>
          </a:prstGeom>
        </p:spPr>
      </p:pic>
      <p:sp>
        <p:nvSpPr>
          <p:cNvPr id="6" name="TextBox 5"/>
          <p:cNvSpPr txBox="1"/>
          <p:nvPr/>
        </p:nvSpPr>
        <p:spPr>
          <a:xfrm>
            <a:off x="2510118" y="6126163"/>
            <a:ext cx="2435411" cy="369332"/>
          </a:xfrm>
          <a:prstGeom prst="rect">
            <a:avLst/>
          </a:prstGeom>
          <a:noFill/>
        </p:spPr>
        <p:txBody>
          <a:bodyPr wrap="square" rtlCol="0">
            <a:spAutoFit/>
          </a:bodyPr>
          <a:lstStyle/>
          <a:p>
            <a:pPr algn="ctr"/>
            <a:r>
              <a:rPr lang="en-US" dirty="0"/>
              <a:t>Hello, my name is Sally</a:t>
            </a:r>
          </a:p>
        </p:txBody>
      </p:sp>
      <p:sp>
        <p:nvSpPr>
          <p:cNvPr id="7" name="TextBox 6"/>
          <p:cNvSpPr txBox="1"/>
          <p:nvPr/>
        </p:nvSpPr>
        <p:spPr>
          <a:xfrm>
            <a:off x="7301260" y="6121399"/>
            <a:ext cx="2435411" cy="369332"/>
          </a:xfrm>
          <a:prstGeom prst="rect">
            <a:avLst/>
          </a:prstGeom>
          <a:noFill/>
        </p:spPr>
        <p:txBody>
          <a:bodyPr wrap="square" rtlCol="0">
            <a:spAutoFit/>
          </a:bodyPr>
          <a:lstStyle/>
          <a:p>
            <a:pPr algn="ctr"/>
            <a:r>
              <a:rPr lang="en-US" dirty="0"/>
              <a:t>Hello, my name is Bob</a:t>
            </a:r>
          </a:p>
        </p:txBody>
      </p:sp>
      <p:sp>
        <p:nvSpPr>
          <p:cNvPr id="10" name="TextBox 9"/>
          <p:cNvSpPr txBox="1"/>
          <p:nvPr/>
        </p:nvSpPr>
        <p:spPr>
          <a:xfrm>
            <a:off x="5698295" y="1942354"/>
            <a:ext cx="1144764" cy="646331"/>
          </a:xfrm>
          <a:prstGeom prst="rect">
            <a:avLst/>
          </a:prstGeom>
          <a:noFill/>
        </p:spPr>
        <p:txBody>
          <a:bodyPr wrap="square" rtlCol="0">
            <a:spAutoFit/>
          </a:bodyPr>
          <a:lstStyle/>
          <a:p>
            <a:r>
              <a:rPr lang="en-US" dirty="0" err="1"/>
              <a:t>ab</a:t>
            </a:r>
            <a:endParaRPr lang="en-US" dirty="0"/>
          </a:p>
          <a:p>
            <a:r>
              <a:rPr lang="en-US" dirty="0"/>
              <a:t>ef1111gh</a:t>
            </a:r>
          </a:p>
        </p:txBody>
      </p:sp>
      <p:sp>
        <p:nvSpPr>
          <p:cNvPr id="11" name="TextBox 10"/>
          <p:cNvSpPr txBox="1"/>
          <p:nvPr/>
        </p:nvSpPr>
        <p:spPr>
          <a:xfrm>
            <a:off x="5067553" y="3899647"/>
            <a:ext cx="2233706" cy="369332"/>
          </a:xfrm>
          <a:prstGeom prst="rect">
            <a:avLst/>
          </a:prstGeom>
          <a:noFill/>
        </p:spPr>
        <p:txBody>
          <a:bodyPr wrap="square" rtlCol="0">
            <a:spAutoFit/>
          </a:bodyPr>
          <a:lstStyle/>
          <a:p>
            <a:pPr algn="ctr"/>
            <a:r>
              <a:rPr lang="en-US" dirty="0" err="1"/>
              <a:t>my_file_bobsally.py</a:t>
            </a:r>
            <a:endParaRPr lang="en-US" dirty="0"/>
          </a:p>
        </p:txBody>
      </p:sp>
      <p:cxnSp>
        <p:nvCxnSpPr>
          <p:cNvPr id="9" name="Straight Arrow Connector 8"/>
          <p:cNvCxnSpPr>
            <a:stCxn id="4" idx="0"/>
          </p:cNvCxnSpPr>
          <p:nvPr/>
        </p:nvCxnSpPr>
        <p:spPr>
          <a:xfrm flipV="1">
            <a:off x="3511043" y="2603501"/>
            <a:ext cx="1556511" cy="11168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45741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lded Corner 16"/>
          <p:cNvSpPr/>
          <p:nvPr/>
        </p:nvSpPr>
        <p:spPr>
          <a:xfrm rot="10800000">
            <a:off x="8038352" y="893109"/>
            <a:ext cx="1927412" cy="2098488"/>
          </a:xfrm>
          <a:prstGeom prst="foldedCorner">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olded Corner 15"/>
          <p:cNvSpPr/>
          <p:nvPr/>
        </p:nvSpPr>
        <p:spPr>
          <a:xfrm rot="10800000">
            <a:off x="5067553" y="1621865"/>
            <a:ext cx="1927412" cy="2098488"/>
          </a:xfrm>
          <a:prstGeom prst="foldedCorner">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idx="1"/>
          </p:nvPr>
        </p:nvPicPr>
        <p:blipFill>
          <a:blip r:embed="rId3"/>
          <a:srcRect l="-84163" r="-84163"/>
          <a:stretch>
            <a:fillRect/>
          </a:stretch>
        </p:blipFill>
        <p:spPr>
          <a:xfrm>
            <a:off x="1323789" y="3720353"/>
            <a:ext cx="4374506" cy="2405810"/>
          </a:xfrm>
        </p:spPr>
      </p:pic>
      <p:pic>
        <p:nvPicPr>
          <p:cNvPr id="5" name="Picture 4"/>
          <p:cNvPicPr>
            <a:picLocks noChangeAspect="1"/>
          </p:cNvPicPr>
          <p:nvPr/>
        </p:nvPicPr>
        <p:blipFill>
          <a:blip r:embed="rId4"/>
          <a:stretch>
            <a:fillRect/>
          </a:stretch>
        </p:blipFill>
        <p:spPr>
          <a:xfrm>
            <a:off x="7865784" y="3720353"/>
            <a:ext cx="1389782" cy="2401046"/>
          </a:xfrm>
          <a:prstGeom prst="rect">
            <a:avLst/>
          </a:prstGeom>
        </p:spPr>
      </p:pic>
      <p:sp>
        <p:nvSpPr>
          <p:cNvPr id="6" name="TextBox 5"/>
          <p:cNvSpPr txBox="1"/>
          <p:nvPr/>
        </p:nvSpPr>
        <p:spPr>
          <a:xfrm>
            <a:off x="2510118" y="6126163"/>
            <a:ext cx="2435411" cy="369332"/>
          </a:xfrm>
          <a:prstGeom prst="rect">
            <a:avLst/>
          </a:prstGeom>
          <a:noFill/>
        </p:spPr>
        <p:txBody>
          <a:bodyPr wrap="square" rtlCol="0">
            <a:spAutoFit/>
          </a:bodyPr>
          <a:lstStyle/>
          <a:p>
            <a:pPr algn="ctr"/>
            <a:r>
              <a:rPr lang="en-US" dirty="0"/>
              <a:t>Hello, my name is Sally</a:t>
            </a:r>
          </a:p>
        </p:txBody>
      </p:sp>
      <p:sp>
        <p:nvSpPr>
          <p:cNvPr id="7" name="TextBox 6"/>
          <p:cNvSpPr txBox="1"/>
          <p:nvPr/>
        </p:nvSpPr>
        <p:spPr>
          <a:xfrm>
            <a:off x="7301260" y="6121399"/>
            <a:ext cx="2435411" cy="369332"/>
          </a:xfrm>
          <a:prstGeom prst="rect">
            <a:avLst/>
          </a:prstGeom>
          <a:noFill/>
        </p:spPr>
        <p:txBody>
          <a:bodyPr wrap="square" rtlCol="0">
            <a:spAutoFit/>
          </a:bodyPr>
          <a:lstStyle/>
          <a:p>
            <a:pPr algn="ctr"/>
            <a:r>
              <a:rPr lang="en-US" dirty="0"/>
              <a:t>Hello, my name is Bob</a:t>
            </a:r>
          </a:p>
        </p:txBody>
      </p:sp>
      <p:sp>
        <p:nvSpPr>
          <p:cNvPr id="10" name="TextBox 9"/>
          <p:cNvSpPr txBox="1"/>
          <p:nvPr/>
        </p:nvSpPr>
        <p:spPr>
          <a:xfrm>
            <a:off x="5698295" y="1942354"/>
            <a:ext cx="1144764" cy="646331"/>
          </a:xfrm>
          <a:prstGeom prst="rect">
            <a:avLst/>
          </a:prstGeom>
          <a:noFill/>
        </p:spPr>
        <p:txBody>
          <a:bodyPr wrap="square" rtlCol="0">
            <a:spAutoFit/>
          </a:bodyPr>
          <a:lstStyle/>
          <a:p>
            <a:r>
              <a:rPr lang="en-US" dirty="0" err="1"/>
              <a:t>ab</a:t>
            </a:r>
            <a:endParaRPr lang="en-US" dirty="0"/>
          </a:p>
          <a:p>
            <a:r>
              <a:rPr lang="en-US" dirty="0"/>
              <a:t>ef1111gh</a:t>
            </a:r>
          </a:p>
        </p:txBody>
      </p:sp>
      <p:sp>
        <p:nvSpPr>
          <p:cNvPr id="11" name="TextBox 10"/>
          <p:cNvSpPr txBox="1"/>
          <p:nvPr/>
        </p:nvSpPr>
        <p:spPr>
          <a:xfrm>
            <a:off x="5067553" y="3899647"/>
            <a:ext cx="2233706" cy="369332"/>
          </a:xfrm>
          <a:prstGeom prst="rect">
            <a:avLst/>
          </a:prstGeom>
          <a:noFill/>
        </p:spPr>
        <p:txBody>
          <a:bodyPr wrap="square" rtlCol="0">
            <a:spAutoFit/>
          </a:bodyPr>
          <a:lstStyle/>
          <a:p>
            <a:pPr algn="ctr"/>
            <a:r>
              <a:rPr lang="en-US" dirty="0" err="1"/>
              <a:t>my_file_bobsally.py</a:t>
            </a:r>
            <a:endParaRPr lang="en-US" dirty="0"/>
          </a:p>
        </p:txBody>
      </p:sp>
      <p:cxnSp>
        <p:nvCxnSpPr>
          <p:cNvPr id="9" name="Straight Arrow Connector 8"/>
          <p:cNvCxnSpPr>
            <a:stCxn id="4" idx="0"/>
          </p:cNvCxnSpPr>
          <p:nvPr/>
        </p:nvCxnSpPr>
        <p:spPr>
          <a:xfrm flipV="1">
            <a:off x="3511043" y="2603501"/>
            <a:ext cx="1556511" cy="11168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8496526" y="1281206"/>
            <a:ext cx="1144764" cy="923330"/>
          </a:xfrm>
          <a:prstGeom prst="rect">
            <a:avLst/>
          </a:prstGeom>
          <a:noFill/>
        </p:spPr>
        <p:txBody>
          <a:bodyPr wrap="square" rtlCol="0">
            <a:spAutoFit/>
          </a:bodyPr>
          <a:lstStyle/>
          <a:p>
            <a:r>
              <a:rPr lang="en-US" dirty="0" err="1"/>
              <a:t>ab</a:t>
            </a:r>
            <a:endParaRPr lang="en-US" dirty="0"/>
          </a:p>
          <a:p>
            <a:r>
              <a:rPr lang="en-US" dirty="0"/>
              <a:t>ef2345gh</a:t>
            </a:r>
          </a:p>
          <a:p>
            <a:r>
              <a:rPr lang="en-US" dirty="0" err="1"/>
              <a:t>ijklmnop</a:t>
            </a:r>
            <a:endParaRPr lang="en-US" dirty="0"/>
          </a:p>
        </p:txBody>
      </p:sp>
      <p:sp>
        <p:nvSpPr>
          <p:cNvPr id="15" name="TextBox 14"/>
          <p:cNvSpPr txBox="1"/>
          <p:nvPr/>
        </p:nvSpPr>
        <p:spPr>
          <a:xfrm>
            <a:off x="7865784" y="3238500"/>
            <a:ext cx="2233706" cy="369332"/>
          </a:xfrm>
          <a:prstGeom prst="rect">
            <a:avLst/>
          </a:prstGeom>
          <a:noFill/>
        </p:spPr>
        <p:txBody>
          <a:bodyPr wrap="square" rtlCol="0">
            <a:spAutoFit/>
          </a:bodyPr>
          <a:lstStyle/>
          <a:p>
            <a:pPr algn="ctr"/>
            <a:r>
              <a:rPr lang="en-US" dirty="0"/>
              <a:t>my_file_bob_2.py</a:t>
            </a:r>
          </a:p>
        </p:txBody>
      </p:sp>
    </p:spTree>
    <p:extLst>
      <p:ext uri="{BB962C8B-B14F-4D97-AF65-F5344CB8AC3E}">
        <p14:creationId xmlns:p14="http://schemas.microsoft.com/office/powerpoint/2010/main" val="12237980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olded Corner 15"/>
          <p:cNvSpPr/>
          <p:nvPr/>
        </p:nvSpPr>
        <p:spPr>
          <a:xfrm rot="10800000">
            <a:off x="5184588" y="1417638"/>
            <a:ext cx="1927412" cy="2098488"/>
          </a:xfrm>
          <a:prstGeom prst="foldedCorner">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srcRect l="-84163" r="-84163"/>
          <a:stretch>
            <a:fillRect/>
          </a:stretch>
        </p:blipFill>
        <p:spPr>
          <a:xfrm>
            <a:off x="1323789" y="3720353"/>
            <a:ext cx="4374506" cy="2405810"/>
          </a:xfrm>
        </p:spPr>
      </p:pic>
      <p:pic>
        <p:nvPicPr>
          <p:cNvPr id="5" name="Picture 4"/>
          <p:cNvPicPr>
            <a:picLocks noChangeAspect="1"/>
          </p:cNvPicPr>
          <p:nvPr/>
        </p:nvPicPr>
        <p:blipFill>
          <a:blip r:embed="rId4"/>
          <a:stretch>
            <a:fillRect/>
          </a:stretch>
        </p:blipFill>
        <p:spPr>
          <a:xfrm>
            <a:off x="7865784" y="3720353"/>
            <a:ext cx="1389782" cy="2401046"/>
          </a:xfrm>
          <a:prstGeom prst="rect">
            <a:avLst/>
          </a:prstGeom>
        </p:spPr>
      </p:pic>
      <p:sp>
        <p:nvSpPr>
          <p:cNvPr id="6" name="TextBox 5"/>
          <p:cNvSpPr txBox="1"/>
          <p:nvPr/>
        </p:nvSpPr>
        <p:spPr>
          <a:xfrm>
            <a:off x="2510118" y="6126163"/>
            <a:ext cx="2435411" cy="369332"/>
          </a:xfrm>
          <a:prstGeom prst="rect">
            <a:avLst/>
          </a:prstGeom>
          <a:noFill/>
        </p:spPr>
        <p:txBody>
          <a:bodyPr wrap="square" rtlCol="0">
            <a:spAutoFit/>
          </a:bodyPr>
          <a:lstStyle/>
          <a:p>
            <a:pPr algn="ctr"/>
            <a:r>
              <a:rPr lang="en-US" dirty="0"/>
              <a:t>Hello, my name is Sally</a:t>
            </a:r>
          </a:p>
        </p:txBody>
      </p:sp>
      <p:sp>
        <p:nvSpPr>
          <p:cNvPr id="7" name="TextBox 6"/>
          <p:cNvSpPr txBox="1"/>
          <p:nvPr/>
        </p:nvSpPr>
        <p:spPr>
          <a:xfrm>
            <a:off x="7301260" y="6121399"/>
            <a:ext cx="2435411" cy="369332"/>
          </a:xfrm>
          <a:prstGeom prst="rect">
            <a:avLst/>
          </a:prstGeom>
          <a:noFill/>
        </p:spPr>
        <p:txBody>
          <a:bodyPr wrap="square" rtlCol="0">
            <a:spAutoFit/>
          </a:bodyPr>
          <a:lstStyle/>
          <a:p>
            <a:pPr algn="ctr"/>
            <a:r>
              <a:rPr lang="en-US" dirty="0"/>
              <a:t>Hello, my name is Bob</a:t>
            </a:r>
          </a:p>
        </p:txBody>
      </p:sp>
      <p:sp>
        <p:nvSpPr>
          <p:cNvPr id="10" name="TextBox 9"/>
          <p:cNvSpPr txBox="1"/>
          <p:nvPr/>
        </p:nvSpPr>
        <p:spPr>
          <a:xfrm>
            <a:off x="5698295" y="1942353"/>
            <a:ext cx="1144764" cy="923330"/>
          </a:xfrm>
          <a:prstGeom prst="rect">
            <a:avLst/>
          </a:prstGeom>
          <a:noFill/>
        </p:spPr>
        <p:txBody>
          <a:bodyPr wrap="square" rtlCol="0">
            <a:spAutoFit/>
          </a:bodyPr>
          <a:lstStyle/>
          <a:p>
            <a:r>
              <a:rPr lang="en-US" dirty="0" err="1"/>
              <a:t>ab</a:t>
            </a:r>
            <a:endParaRPr lang="en-US" dirty="0"/>
          </a:p>
          <a:p>
            <a:r>
              <a:rPr lang="en-US" dirty="0"/>
              <a:t>ef2345gh</a:t>
            </a:r>
          </a:p>
          <a:p>
            <a:r>
              <a:rPr lang="en-US" dirty="0" err="1"/>
              <a:t>ijklmnop</a:t>
            </a:r>
            <a:endParaRPr lang="en-US" dirty="0"/>
          </a:p>
        </p:txBody>
      </p:sp>
      <p:sp>
        <p:nvSpPr>
          <p:cNvPr id="11" name="TextBox 10"/>
          <p:cNvSpPr txBox="1"/>
          <p:nvPr/>
        </p:nvSpPr>
        <p:spPr>
          <a:xfrm>
            <a:off x="4751295" y="3899647"/>
            <a:ext cx="2823881" cy="369332"/>
          </a:xfrm>
          <a:prstGeom prst="rect">
            <a:avLst/>
          </a:prstGeom>
          <a:noFill/>
        </p:spPr>
        <p:txBody>
          <a:bodyPr wrap="square" rtlCol="0">
            <a:spAutoFit/>
          </a:bodyPr>
          <a:lstStyle/>
          <a:p>
            <a:pPr algn="ctr"/>
            <a:r>
              <a:rPr lang="en-US" dirty="0"/>
              <a:t>my_file_bob2_FINAL.py</a:t>
            </a:r>
          </a:p>
        </p:txBody>
      </p:sp>
    </p:spTree>
    <p:extLst>
      <p:ext uri="{BB962C8B-B14F-4D97-AF65-F5344CB8AC3E}">
        <p14:creationId xmlns:p14="http://schemas.microsoft.com/office/powerpoint/2010/main" val="15257501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olded Corner 11"/>
          <p:cNvSpPr/>
          <p:nvPr/>
        </p:nvSpPr>
        <p:spPr>
          <a:xfrm rot="10800000">
            <a:off x="5139765" y="1621865"/>
            <a:ext cx="1927412" cy="2098488"/>
          </a:xfrm>
          <a:prstGeom prst="foldedCorner">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CHAOS</a:t>
            </a:r>
          </a:p>
        </p:txBody>
      </p:sp>
      <p:pic>
        <p:nvPicPr>
          <p:cNvPr id="4" name="Content Placeholder 3"/>
          <p:cNvPicPr>
            <a:picLocks noGrp="1" noChangeAspect="1"/>
          </p:cNvPicPr>
          <p:nvPr>
            <p:ph idx="1"/>
          </p:nvPr>
        </p:nvPicPr>
        <p:blipFill>
          <a:blip r:embed="rId3"/>
          <a:srcRect l="-84163" r="-84163"/>
          <a:stretch>
            <a:fillRect/>
          </a:stretch>
        </p:blipFill>
        <p:spPr>
          <a:xfrm>
            <a:off x="1323789" y="3720353"/>
            <a:ext cx="4374506" cy="2405810"/>
          </a:xfrm>
        </p:spPr>
      </p:pic>
      <p:pic>
        <p:nvPicPr>
          <p:cNvPr id="5" name="Picture 4"/>
          <p:cNvPicPr>
            <a:picLocks noChangeAspect="1"/>
          </p:cNvPicPr>
          <p:nvPr/>
        </p:nvPicPr>
        <p:blipFill>
          <a:blip r:embed="rId4"/>
          <a:stretch>
            <a:fillRect/>
          </a:stretch>
        </p:blipFill>
        <p:spPr>
          <a:xfrm>
            <a:off x="7865784" y="3720353"/>
            <a:ext cx="1389782" cy="2401046"/>
          </a:xfrm>
          <a:prstGeom prst="rect">
            <a:avLst/>
          </a:prstGeom>
        </p:spPr>
      </p:pic>
      <p:sp>
        <p:nvSpPr>
          <p:cNvPr id="6" name="TextBox 5"/>
          <p:cNvSpPr txBox="1"/>
          <p:nvPr/>
        </p:nvSpPr>
        <p:spPr>
          <a:xfrm>
            <a:off x="2510118" y="6126163"/>
            <a:ext cx="2435411" cy="369332"/>
          </a:xfrm>
          <a:prstGeom prst="rect">
            <a:avLst/>
          </a:prstGeom>
          <a:noFill/>
        </p:spPr>
        <p:txBody>
          <a:bodyPr wrap="square" rtlCol="0">
            <a:spAutoFit/>
          </a:bodyPr>
          <a:lstStyle/>
          <a:p>
            <a:pPr algn="ctr"/>
            <a:r>
              <a:rPr lang="en-US" dirty="0"/>
              <a:t>Hello, my name is Sally</a:t>
            </a:r>
          </a:p>
        </p:txBody>
      </p:sp>
      <p:sp>
        <p:nvSpPr>
          <p:cNvPr id="7" name="TextBox 6"/>
          <p:cNvSpPr txBox="1"/>
          <p:nvPr/>
        </p:nvSpPr>
        <p:spPr>
          <a:xfrm>
            <a:off x="7301260" y="6121399"/>
            <a:ext cx="2435411" cy="369332"/>
          </a:xfrm>
          <a:prstGeom prst="rect">
            <a:avLst/>
          </a:prstGeom>
          <a:noFill/>
        </p:spPr>
        <p:txBody>
          <a:bodyPr wrap="square" rtlCol="0">
            <a:spAutoFit/>
          </a:bodyPr>
          <a:lstStyle/>
          <a:p>
            <a:pPr algn="ctr"/>
            <a:r>
              <a:rPr lang="en-US" dirty="0"/>
              <a:t>Hello, my name is Bob</a:t>
            </a:r>
          </a:p>
        </p:txBody>
      </p:sp>
      <p:sp>
        <p:nvSpPr>
          <p:cNvPr id="10" name="TextBox 9"/>
          <p:cNvSpPr txBox="1"/>
          <p:nvPr/>
        </p:nvSpPr>
        <p:spPr>
          <a:xfrm>
            <a:off x="5698295" y="1942353"/>
            <a:ext cx="1144764" cy="1477328"/>
          </a:xfrm>
          <a:prstGeom prst="rect">
            <a:avLst/>
          </a:prstGeom>
          <a:noFill/>
        </p:spPr>
        <p:txBody>
          <a:bodyPr wrap="square" rtlCol="0">
            <a:spAutoFit/>
          </a:bodyPr>
          <a:lstStyle/>
          <a:p>
            <a:r>
              <a:rPr lang="en-US" dirty="0" err="1"/>
              <a:t>ab</a:t>
            </a:r>
            <a:endParaRPr lang="en-US" dirty="0"/>
          </a:p>
          <a:p>
            <a:r>
              <a:rPr lang="en-US" dirty="0" err="1"/>
              <a:t>ef</a:t>
            </a:r>
            <a:endParaRPr lang="en-US" dirty="0"/>
          </a:p>
          <a:p>
            <a:r>
              <a:rPr lang="en-US" dirty="0"/>
              <a:t>*%$#@</a:t>
            </a:r>
          </a:p>
          <a:p>
            <a:r>
              <a:rPr lang="en-US" dirty="0"/>
              <a:t>2345gh</a:t>
            </a:r>
          </a:p>
          <a:p>
            <a:r>
              <a:rPr lang="en-US" dirty="0" err="1"/>
              <a:t>ij</a:t>
            </a:r>
            <a:r>
              <a:rPr lang="en-US" dirty="0"/>
              <a:t>   op</a:t>
            </a:r>
          </a:p>
        </p:txBody>
      </p:sp>
      <p:sp>
        <p:nvSpPr>
          <p:cNvPr id="11" name="TextBox 10"/>
          <p:cNvSpPr txBox="1"/>
          <p:nvPr/>
        </p:nvSpPr>
        <p:spPr>
          <a:xfrm>
            <a:off x="4751294" y="3899647"/>
            <a:ext cx="3114490" cy="369332"/>
          </a:xfrm>
          <a:prstGeom prst="rect">
            <a:avLst/>
          </a:prstGeom>
          <a:noFill/>
        </p:spPr>
        <p:txBody>
          <a:bodyPr wrap="square" rtlCol="0">
            <a:spAutoFit/>
          </a:bodyPr>
          <a:lstStyle/>
          <a:p>
            <a:pPr algn="ctr"/>
            <a:r>
              <a:rPr lang="en-US" dirty="0"/>
              <a:t>my_file_bob2_FINALFINAL.py</a:t>
            </a:r>
          </a:p>
        </p:txBody>
      </p:sp>
    </p:spTree>
    <p:extLst>
      <p:ext uri="{BB962C8B-B14F-4D97-AF65-F5344CB8AC3E}">
        <p14:creationId xmlns:p14="http://schemas.microsoft.com/office/powerpoint/2010/main" val="3676115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Git</a:t>
            </a:r>
            <a:r>
              <a:rPr lang="en-US" dirty="0"/>
              <a:t> and </a:t>
            </a:r>
            <a:r>
              <a:rPr lang="en-US" dirty="0" err="1"/>
              <a:t>Github</a:t>
            </a:r>
            <a:endParaRPr lang="en-US" dirty="0"/>
          </a:p>
        </p:txBody>
      </p:sp>
      <p:pic>
        <p:nvPicPr>
          <p:cNvPr id="4" name="Content Placeholder 3" descr="Screen Shot 2016-09-16 at 9.38.01 P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78200" y="2984347"/>
            <a:ext cx="7289800" cy="4011484"/>
          </a:xfrm>
        </p:spPr>
      </p:pic>
    </p:spTree>
    <p:extLst>
      <p:ext uri="{BB962C8B-B14F-4D97-AF65-F5344CB8AC3E}">
        <p14:creationId xmlns:p14="http://schemas.microsoft.com/office/powerpoint/2010/main" val="29880528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5067553" y="1417638"/>
            <a:ext cx="2233706" cy="3391144"/>
          </a:xfrm>
          <a:prstGeom prst="rect">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lumMod val="40000"/>
                  <a:lumOff val="60000"/>
                </a:schemeClr>
              </a:solidFill>
            </a:endParaRPr>
          </a:p>
        </p:txBody>
      </p:sp>
      <p:sp>
        <p:nvSpPr>
          <p:cNvPr id="2" name="Title 1"/>
          <p:cNvSpPr>
            <a:spLocks noGrp="1"/>
          </p:cNvSpPr>
          <p:nvPr>
            <p:ph type="title"/>
          </p:nvPr>
        </p:nvSpPr>
        <p:spPr/>
        <p:txBody>
          <a:bodyPr/>
          <a:lstStyle/>
          <a:p>
            <a:r>
              <a:rPr lang="en-US" dirty="0"/>
              <a:t>It can be better</a:t>
            </a:r>
          </a:p>
        </p:txBody>
      </p:sp>
      <p:pic>
        <p:nvPicPr>
          <p:cNvPr id="4" name="Content Placeholder 3"/>
          <p:cNvPicPr>
            <a:picLocks noGrp="1" noChangeAspect="1"/>
          </p:cNvPicPr>
          <p:nvPr>
            <p:ph idx="1"/>
          </p:nvPr>
        </p:nvPicPr>
        <p:blipFill>
          <a:blip r:embed="rId3"/>
          <a:srcRect l="-84163" r="-84163"/>
          <a:stretch>
            <a:fillRect/>
          </a:stretch>
        </p:blipFill>
        <p:spPr>
          <a:xfrm>
            <a:off x="1323789" y="3720353"/>
            <a:ext cx="4374506" cy="2405810"/>
          </a:xfrm>
        </p:spPr>
      </p:pic>
      <p:pic>
        <p:nvPicPr>
          <p:cNvPr id="5" name="Picture 4"/>
          <p:cNvPicPr>
            <a:picLocks noChangeAspect="1"/>
          </p:cNvPicPr>
          <p:nvPr/>
        </p:nvPicPr>
        <p:blipFill>
          <a:blip r:embed="rId4"/>
          <a:stretch>
            <a:fillRect/>
          </a:stretch>
        </p:blipFill>
        <p:spPr>
          <a:xfrm>
            <a:off x="7865784" y="3720353"/>
            <a:ext cx="1389782" cy="2401046"/>
          </a:xfrm>
          <a:prstGeom prst="rect">
            <a:avLst/>
          </a:prstGeom>
        </p:spPr>
      </p:pic>
      <p:sp>
        <p:nvSpPr>
          <p:cNvPr id="6" name="TextBox 5"/>
          <p:cNvSpPr txBox="1"/>
          <p:nvPr/>
        </p:nvSpPr>
        <p:spPr>
          <a:xfrm>
            <a:off x="2510118" y="6126163"/>
            <a:ext cx="2435411" cy="369332"/>
          </a:xfrm>
          <a:prstGeom prst="rect">
            <a:avLst/>
          </a:prstGeom>
          <a:noFill/>
        </p:spPr>
        <p:txBody>
          <a:bodyPr wrap="square" rtlCol="0">
            <a:spAutoFit/>
          </a:bodyPr>
          <a:lstStyle/>
          <a:p>
            <a:pPr algn="ctr"/>
            <a:r>
              <a:rPr lang="en-US" dirty="0"/>
              <a:t>Hello, my name is Sally</a:t>
            </a:r>
          </a:p>
        </p:txBody>
      </p:sp>
      <p:sp>
        <p:nvSpPr>
          <p:cNvPr id="7" name="TextBox 6"/>
          <p:cNvSpPr txBox="1"/>
          <p:nvPr/>
        </p:nvSpPr>
        <p:spPr>
          <a:xfrm>
            <a:off x="7301260" y="6121399"/>
            <a:ext cx="2435411" cy="369332"/>
          </a:xfrm>
          <a:prstGeom prst="rect">
            <a:avLst/>
          </a:prstGeom>
          <a:noFill/>
        </p:spPr>
        <p:txBody>
          <a:bodyPr wrap="square" rtlCol="0">
            <a:spAutoFit/>
          </a:bodyPr>
          <a:lstStyle/>
          <a:p>
            <a:pPr algn="ctr"/>
            <a:r>
              <a:rPr lang="en-US" dirty="0"/>
              <a:t>Hello, my name is Bob</a:t>
            </a:r>
          </a:p>
        </p:txBody>
      </p:sp>
      <p:sp>
        <p:nvSpPr>
          <p:cNvPr id="9" name="Folded Corner 8"/>
          <p:cNvSpPr/>
          <p:nvPr/>
        </p:nvSpPr>
        <p:spPr>
          <a:xfrm rot="10800000">
            <a:off x="5214469" y="2063468"/>
            <a:ext cx="1927412" cy="2098488"/>
          </a:xfrm>
          <a:prstGeom prst="foldedCorner">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5498354" y="1684304"/>
            <a:ext cx="1434353" cy="379165"/>
          </a:xfrm>
          <a:prstGeom prst="rect">
            <a:avLst/>
          </a:prstGeom>
          <a:noFill/>
        </p:spPr>
        <p:txBody>
          <a:bodyPr wrap="square" rtlCol="0">
            <a:spAutoFit/>
          </a:bodyPr>
          <a:lstStyle/>
          <a:p>
            <a:pPr algn="ctr"/>
            <a:r>
              <a:rPr lang="en-US" dirty="0"/>
              <a:t>master</a:t>
            </a:r>
          </a:p>
        </p:txBody>
      </p:sp>
    </p:spTree>
    <p:extLst>
      <p:ext uri="{BB962C8B-B14F-4D97-AF65-F5344CB8AC3E}">
        <p14:creationId xmlns:p14="http://schemas.microsoft.com/office/powerpoint/2010/main" val="19067785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olded Corner 17"/>
          <p:cNvSpPr/>
          <p:nvPr/>
        </p:nvSpPr>
        <p:spPr>
          <a:xfrm rot="10800000">
            <a:off x="1981200" y="478618"/>
            <a:ext cx="1927412" cy="2098488"/>
          </a:xfrm>
          <a:prstGeom prst="foldedCorner">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srcRect l="-84163" r="-84163"/>
          <a:stretch>
            <a:fillRect/>
          </a:stretch>
        </p:blipFill>
        <p:spPr>
          <a:xfrm>
            <a:off x="1323789" y="3720353"/>
            <a:ext cx="4374506" cy="2405810"/>
          </a:xfrm>
        </p:spPr>
      </p:pic>
      <p:pic>
        <p:nvPicPr>
          <p:cNvPr id="5" name="Picture 4"/>
          <p:cNvPicPr>
            <a:picLocks noChangeAspect="1"/>
          </p:cNvPicPr>
          <p:nvPr/>
        </p:nvPicPr>
        <p:blipFill>
          <a:blip r:embed="rId4"/>
          <a:stretch>
            <a:fillRect/>
          </a:stretch>
        </p:blipFill>
        <p:spPr>
          <a:xfrm>
            <a:off x="7865784" y="3720353"/>
            <a:ext cx="1389782" cy="2401046"/>
          </a:xfrm>
          <a:prstGeom prst="rect">
            <a:avLst/>
          </a:prstGeom>
        </p:spPr>
      </p:pic>
      <p:sp>
        <p:nvSpPr>
          <p:cNvPr id="6" name="TextBox 5"/>
          <p:cNvSpPr txBox="1"/>
          <p:nvPr/>
        </p:nvSpPr>
        <p:spPr>
          <a:xfrm>
            <a:off x="2510118" y="6126163"/>
            <a:ext cx="2435411" cy="369332"/>
          </a:xfrm>
          <a:prstGeom prst="rect">
            <a:avLst/>
          </a:prstGeom>
          <a:noFill/>
        </p:spPr>
        <p:txBody>
          <a:bodyPr wrap="square" rtlCol="0">
            <a:spAutoFit/>
          </a:bodyPr>
          <a:lstStyle/>
          <a:p>
            <a:pPr algn="ctr"/>
            <a:r>
              <a:rPr lang="en-US" dirty="0"/>
              <a:t>Hello, my name is Sally</a:t>
            </a:r>
          </a:p>
        </p:txBody>
      </p:sp>
      <p:sp>
        <p:nvSpPr>
          <p:cNvPr id="7" name="TextBox 6"/>
          <p:cNvSpPr txBox="1"/>
          <p:nvPr/>
        </p:nvSpPr>
        <p:spPr>
          <a:xfrm>
            <a:off x="7301260" y="6121399"/>
            <a:ext cx="2435411" cy="369332"/>
          </a:xfrm>
          <a:prstGeom prst="rect">
            <a:avLst/>
          </a:prstGeom>
          <a:noFill/>
        </p:spPr>
        <p:txBody>
          <a:bodyPr wrap="square" rtlCol="0">
            <a:spAutoFit/>
          </a:bodyPr>
          <a:lstStyle/>
          <a:p>
            <a:pPr algn="ctr"/>
            <a:r>
              <a:rPr lang="en-US" dirty="0"/>
              <a:t>Hello, my name is Bob</a:t>
            </a:r>
          </a:p>
        </p:txBody>
      </p:sp>
      <p:sp>
        <p:nvSpPr>
          <p:cNvPr id="14" name="TextBox 13"/>
          <p:cNvSpPr txBox="1"/>
          <p:nvPr/>
        </p:nvSpPr>
        <p:spPr>
          <a:xfrm>
            <a:off x="1981200" y="2935194"/>
            <a:ext cx="2233706" cy="369332"/>
          </a:xfrm>
          <a:prstGeom prst="rect">
            <a:avLst/>
          </a:prstGeom>
          <a:noFill/>
        </p:spPr>
        <p:txBody>
          <a:bodyPr wrap="square" rtlCol="0">
            <a:spAutoFit/>
          </a:bodyPr>
          <a:lstStyle/>
          <a:p>
            <a:pPr algn="ctr"/>
            <a:r>
              <a:rPr lang="en-US" dirty="0" err="1"/>
              <a:t>my_file.py</a:t>
            </a:r>
            <a:endParaRPr lang="en-US" dirty="0"/>
          </a:p>
        </p:txBody>
      </p:sp>
      <p:cxnSp>
        <p:nvCxnSpPr>
          <p:cNvPr id="15" name="Straight Arrow Connector 14"/>
          <p:cNvCxnSpPr/>
          <p:nvPr/>
        </p:nvCxnSpPr>
        <p:spPr>
          <a:xfrm flipH="1" flipV="1">
            <a:off x="4214907" y="1639048"/>
            <a:ext cx="852647" cy="96445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6" name="TextBox 15"/>
          <p:cNvSpPr txBox="1"/>
          <p:nvPr/>
        </p:nvSpPr>
        <p:spPr>
          <a:xfrm rot="2980565">
            <a:off x="3979852" y="1738455"/>
            <a:ext cx="1453681" cy="923330"/>
          </a:xfrm>
          <a:prstGeom prst="rect">
            <a:avLst/>
          </a:prstGeom>
          <a:noFill/>
        </p:spPr>
        <p:txBody>
          <a:bodyPr wrap="none" rtlCol="0">
            <a:spAutoFit/>
          </a:bodyPr>
          <a:lstStyle/>
          <a:p>
            <a:pPr algn="ctr"/>
            <a:r>
              <a:rPr lang="en-US" dirty="0"/>
              <a:t>branch</a:t>
            </a:r>
          </a:p>
          <a:p>
            <a:pPr algn="ctr"/>
            <a:endParaRPr lang="en-US" dirty="0"/>
          </a:p>
          <a:p>
            <a:pPr algn="ctr"/>
            <a:r>
              <a:rPr lang="en-US" dirty="0" err="1"/>
              <a:t>sallys_branch</a:t>
            </a:r>
            <a:endParaRPr lang="en-US" dirty="0"/>
          </a:p>
        </p:txBody>
      </p:sp>
      <p:sp>
        <p:nvSpPr>
          <p:cNvPr id="19" name="Rectangle 18"/>
          <p:cNvSpPr/>
          <p:nvPr/>
        </p:nvSpPr>
        <p:spPr>
          <a:xfrm>
            <a:off x="5214468" y="1417638"/>
            <a:ext cx="2233706" cy="3391144"/>
          </a:xfrm>
          <a:prstGeom prst="rect">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lumMod val="40000"/>
                  <a:lumOff val="60000"/>
                </a:schemeClr>
              </a:solidFill>
            </a:endParaRPr>
          </a:p>
        </p:txBody>
      </p:sp>
      <p:sp>
        <p:nvSpPr>
          <p:cNvPr id="20" name="Folded Corner 19"/>
          <p:cNvSpPr/>
          <p:nvPr/>
        </p:nvSpPr>
        <p:spPr>
          <a:xfrm rot="10800000">
            <a:off x="5361384" y="2063468"/>
            <a:ext cx="1927412" cy="2098488"/>
          </a:xfrm>
          <a:prstGeom prst="foldedCorner">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5645269" y="1684304"/>
            <a:ext cx="1434353" cy="379165"/>
          </a:xfrm>
          <a:prstGeom prst="rect">
            <a:avLst/>
          </a:prstGeom>
          <a:noFill/>
        </p:spPr>
        <p:txBody>
          <a:bodyPr wrap="square" rtlCol="0">
            <a:spAutoFit/>
          </a:bodyPr>
          <a:lstStyle/>
          <a:p>
            <a:pPr algn="ctr"/>
            <a:r>
              <a:rPr lang="en-US" dirty="0"/>
              <a:t>master</a:t>
            </a:r>
          </a:p>
        </p:txBody>
      </p:sp>
    </p:spTree>
    <p:extLst>
      <p:ext uri="{BB962C8B-B14F-4D97-AF65-F5344CB8AC3E}">
        <p14:creationId xmlns:p14="http://schemas.microsoft.com/office/powerpoint/2010/main" val="6547135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p:cNvSpPr/>
          <p:nvPr/>
        </p:nvSpPr>
        <p:spPr>
          <a:xfrm>
            <a:off x="1981200" y="120032"/>
            <a:ext cx="2233706" cy="3391144"/>
          </a:xfrm>
          <a:prstGeom prst="rect">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lumMod val="40000"/>
                  <a:lumOff val="60000"/>
                </a:schemeClr>
              </a:solidFill>
            </a:endParaRPr>
          </a:p>
        </p:txBody>
      </p:sp>
      <p:sp>
        <p:nvSpPr>
          <p:cNvPr id="20" name="TextBox 19"/>
          <p:cNvSpPr txBox="1"/>
          <p:nvPr/>
        </p:nvSpPr>
        <p:spPr>
          <a:xfrm>
            <a:off x="2271060" y="268941"/>
            <a:ext cx="1613647" cy="369332"/>
          </a:xfrm>
          <a:prstGeom prst="rect">
            <a:avLst/>
          </a:prstGeom>
          <a:noFill/>
        </p:spPr>
        <p:txBody>
          <a:bodyPr wrap="square" rtlCol="0">
            <a:spAutoFit/>
          </a:bodyPr>
          <a:lstStyle/>
          <a:p>
            <a:pPr algn="ctr"/>
            <a:r>
              <a:rPr lang="en-US" dirty="0" err="1">
                <a:solidFill>
                  <a:schemeClr val="tx2"/>
                </a:solidFill>
              </a:rPr>
              <a:t>sallys_branch</a:t>
            </a:r>
            <a:endParaRPr lang="en-US" dirty="0">
              <a:solidFill>
                <a:schemeClr val="tx2"/>
              </a:solidFill>
            </a:endParaRPr>
          </a:p>
        </p:txBody>
      </p:sp>
      <p:sp>
        <p:nvSpPr>
          <p:cNvPr id="18" name="Folded Corner 17"/>
          <p:cNvSpPr/>
          <p:nvPr/>
        </p:nvSpPr>
        <p:spPr>
          <a:xfrm rot="10800000">
            <a:off x="2115671" y="747060"/>
            <a:ext cx="1927412" cy="2098488"/>
          </a:xfrm>
          <a:prstGeom prst="foldedCorner">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idx="1"/>
          </p:nvPr>
        </p:nvPicPr>
        <p:blipFill>
          <a:blip r:embed="rId3"/>
          <a:srcRect l="-84163" r="-84163"/>
          <a:stretch>
            <a:fillRect/>
          </a:stretch>
        </p:blipFill>
        <p:spPr>
          <a:xfrm>
            <a:off x="1323789" y="3720353"/>
            <a:ext cx="4374506" cy="2405810"/>
          </a:xfrm>
        </p:spPr>
      </p:pic>
      <p:pic>
        <p:nvPicPr>
          <p:cNvPr id="5" name="Picture 4"/>
          <p:cNvPicPr>
            <a:picLocks noChangeAspect="1"/>
          </p:cNvPicPr>
          <p:nvPr/>
        </p:nvPicPr>
        <p:blipFill>
          <a:blip r:embed="rId4"/>
          <a:stretch>
            <a:fillRect/>
          </a:stretch>
        </p:blipFill>
        <p:spPr>
          <a:xfrm>
            <a:off x="7865784" y="3720353"/>
            <a:ext cx="1389782" cy="2401046"/>
          </a:xfrm>
          <a:prstGeom prst="rect">
            <a:avLst/>
          </a:prstGeom>
        </p:spPr>
      </p:pic>
      <p:sp>
        <p:nvSpPr>
          <p:cNvPr id="6" name="TextBox 5"/>
          <p:cNvSpPr txBox="1"/>
          <p:nvPr/>
        </p:nvSpPr>
        <p:spPr>
          <a:xfrm>
            <a:off x="2510118" y="6126163"/>
            <a:ext cx="2435411" cy="369332"/>
          </a:xfrm>
          <a:prstGeom prst="rect">
            <a:avLst/>
          </a:prstGeom>
          <a:noFill/>
        </p:spPr>
        <p:txBody>
          <a:bodyPr wrap="square" rtlCol="0">
            <a:spAutoFit/>
          </a:bodyPr>
          <a:lstStyle/>
          <a:p>
            <a:pPr algn="ctr"/>
            <a:r>
              <a:rPr lang="en-US" dirty="0"/>
              <a:t>Hello, my name is Sally</a:t>
            </a:r>
          </a:p>
        </p:txBody>
      </p:sp>
      <p:sp>
        <p:nvSpPr>
          <p:cNvPr id="7" name="TextBox 6"/>
          <p:cNvSpPr txBox="1"/>
          <p:nvPr/>
        </p:nvSpPr>
        <p:spPr>
          <a:xfrm>
            <a:off x="7301260" y="6121399"/>
            <a:ext cx="2435411" cy="369332"/>
          </a:xfrm>
          <a:prstGeom prst="rect">
            <a:avLst/>
          </a:prstGeom>
          <a:noFill/>
        </p:spPr>
        <p:txBody>
          <a:bodyPr wrap="square" rtlCol="0">
            <a:spAutoFit/>
          </a:bodyPr>
          <a:lstStyle/>
          <a:p>
            <a:pPr algn="ctr"/>
            <a:r>
              <a:rPr lang="en-US" dirty="0"/>
              <a:t>Hello, my name is Bob</a:t>
            </a:r>
          </a:p>
        </p:txBody>
      </p:sp>
      <p:sp>
        <p:nvSpPr>
          <p:cNvPr id="13" name="TextBox 12"/>
          <p:cNvSpPr txBox="1"/>
          <p:nvPr/>
        </p:nvSpPr>
        <p:spPr>
          <a:xfrm>
            <a:off x="2746413" y="1246342"/>
            <a:ext cx="1144764" cy="369332"/>
          </a:xfrm>
          <a:prstGeom prst="rect">
            <a:avLst/>
          </a:prstGeom>
          <a:noFill/>
        </p:spPr>
        <p:txBody>
          <a:bodyPr wrap="square" rtlCol="0">
            <a:spAutoFit/>
          </a:bodyPr>
          <a:lstStyle/>
          <a:p>
            <a:r>
              <a:rPr lang="en-US" dirty="0" err="1"/>
              <a:t>abcd</a:t>
            </a:r>
            <a:endParaRPr lang="en-US" dirty="0"/>
          </a:p>
        </p:txBody>
      </p:sp>
      <p:sp>
        <p:nvSpPr>
          <p:cNvPr id="14" name="TextBox 13"/>
          <p:cNvSpPr txBox="1"/>
          <p:nvPr/>
        </p:nvSpPr>
        <p:spPr>
          <a:xfrm>
            <a:off x="1981200" y="2935194"/>
            <a:ext cx="2233706" cy="369332"/>
          </a:xfrm>
          <a:prstGeom prst="rect">
            <a:avLst/>
          </a:prstGeom>
          <a:noFill/>
        </p:spPr>
        <p:txBody>
          <a:bodyPr wrap="square" rtlCol="0">
            <a:spAutoFit/>
          </a:bodyPr>
          <a:lstStyle/>
          <a:p>
            <a:pPr algn="ctr"/>
            <a:r>
              <a:rPr lang="en-US" dirty="0" err="1"/>
              <a:t>my_file.py</a:t>
            </a:r>
            <a:endParaRPr lang="en-US" dirty="0"/>
          </a:p>
        </p:txBody>
      </p:sp>
      <p:sp>
        <p:nvSpPr>
          <p:cNvPr id="3" name="Explosion 2 2"/>
          <p:cNvSpPr/>
          <p:nvPr/>
        </p:nvSpPr>
        <p:spPr>
          <a:xfrm>
            <a:off x="3508436" y="1189103"/>
            <a:ext cx="1437093" cy="917603"/>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commit</a:t>
            </a:r>
          </a:p>
        </p:txBody>
      </p:sp>
    </p:spTree>
    <p:extLst>
      <p:ext uri="{BB962C8B-B14F-4D97-AF65-F5344CB8AC3E}">
        <p14:creationId xmlns:p14="http://schemas.microsoft.com/office/powerpoint/2010/main" val="3918497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08E89D5E-1885-4160-AC77-CC471DD1D0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F2E841-4BA3-654B-876C-F170F813564E}"/>
              </a:ext>
            </a:extLst>
          </p:cNvPr>
          <p:cNvSpPr>
            <a:spLocks noGrp="1"/>
          </p:cNvSpPr>
          <p:nvPr>
            <p:ph type="title"/>
          </p:nvPr>
        </p:nvSpPr>
        <p:spPr>
          <a:xfrm>
            <a:off x="943277" y="712269"/>
            <a:ext cx="3370998" cy="5502264"/>
          </a:xfrm>
        </p:spPr>
        <p:txBody>
          <a:bodyPr vert="horz" lIns="91440" tIns="45720" rIns="91440" bIns="45720" rtlCol="0" anchor="ctr">
            <a:normAutofit/>
          </a:bodyPr>
          <a:lstStyle/>
          <a:p>
            <a:r>
              <a:rPr lang="en-US" kern="1200">
                <a:solidFill>
                  <a:schemeClr val="tx1"/>
                </a:solidFill>
                <a:latin typeface="+mj-lt"/>
                <a:ea typeface="+mj-ea"/>
                <a:cs typeface="+mj-cs"/>
              </a:rPr>
              <a:t>Python Modules</a:t>
            </a:r>
          </a:p>
        </p:txBody>
      </p:sp>
      <p:cxnSp>
        <p:nvCxnSpPr>
          <p:cNvPr id="31" name="Straight Connector 30">
            <a:extLst>
              <a:ext uri="{FF2B5EF4-FFF2-40B4-BE49-F238E27FC236}">
                <a16:creationId xmlns:a16="http://schemas.microsoft.com/office/drawing/2014/main" id="{EC15C128-8E68-44BD-BF94-FBA9CA4B030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5304" y="2395983"/>
            <a:ext cx="0" cy="2228850"/>
          </a:xfrm>
          <a:prstGeom prst="line">
            <a:avLst/>
          </a:prstGeom>
          <a:ln w="19050">
            <a:solidFill>
              <a:schemeClr val="tx1">
                <a:alpha val="60000"/>
              </a:schemeClr>
            </a:solidFill>
          </a:ln>
        </p:spPr>
        <p:style>
          <a:lnRef idx="1">
            <a:schemeClr val="accent1"/>
          </a:lnRef>
          <a:fillRef idx="0">
            <a:schemeClr val="accent1"/>
          </a:fillRef>
          <a:effectRef idx="0">
            <a:schemeClr val="accent1"/>
          </a:effectRef>
          <a:fontRef idx="minor">
            <a:schemeClr val="tx1"/>
          </a:fontRef>
        </p:style>
      </p:cxnSp>
      <p:graphicFrame>
        <p:nvGraphicFramePr>
          <p:cNvPr id="24" name="Content Placeholder 2">
            <a:extLst>
              <a:ext uri="{FF2B5EF4-FFF2-40B4-BE49-F238E27FC236}">
                <a16:creationId xmlns:a16="http://schemas.microsoft.com/office/drawing/2014/main" id="{BFD2F846-DBC3-424B-B592-9B59C065D7FA}"/>
              </a:ext>
            </a:extLst>
          </p:cNvPr>
          <p:cNvGraphicFramePr>
            <a:graphicFrameLocks noGrp="1"/>
          </p:cNvGraphicFramePr>
          <p:nvPr>
            <p:ph sz="half" idx="1"/>
            <p:extLst>
              <p:ext uri="{D42A27DB-BD31-4B8C-83A1-F6EECF244321}">
                <p14:modId xmlns:p14="http://schemas.microsoft.com/office/powerpoint/2010/main" val="3296172593"/>
              </p:ext>
            </p:extLst>
          </p:nvPr>
        </p:nvGraphicFramePr>
        <p:xfrm>
          <a:off x="5280025" y="642938"/>
          <a:ext cx="6269038" cy="55721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58776873"/>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Folded Corner 22"/>
          <p:cNvSpPr/>
          <p:nvPr/>
        </p:nvSpPr>
        <p:spPr>
          <a:xfrm rot="10800000">
            <a:off x="7617012" y="574987"/>
            <a:ext cx="1927412" cy="2098488"/>
          </a:xfrm>
          <a:prstGeom prst="foldedCorner">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981200" y="120032"/>
            <a:ext cx="2233706" cy="3391144"/>
          </a:xfrm>
          <a:prstGeom prst="rect">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lumMod val="40000"/>
                  <a:lumOff val="60000"/>
                </a:schemeClr>
              </a:solidFill>
            </a:endParaRPr>
          </a:p>
        </p:txBody>
      </p:sp>
      <p:sp>
        <p:nvSpPr>
          <p:cNvPr id="20" name="Folded Corner 19"/>
          <p:cNvSpPr/>
          <p:nvPr/>
        </p:nvSpPr>
        <p:spPr>
          <a:xfrm rot="10800000">
            <a:off x="2136588" y="657412"/>
            <a:ext cx="1927412" cy="2098488"/>
          </a:xfrm>
          <a:prstGeom prst="foldedCorner">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idx="1"/>
          </p:nvPr>
        </p:nvPicPr>
        <p:blipFill>
          <a:blip r:embed="rId3"/>
          <a:srcRect l="-84163" r="-84163"/>
          <a:stretch>
            <a:fillRect/>
          </a:stretch>
        </p:blipFill>
        <p:spPr>
          <a:xfrm>
            <a:off x="1323789" y="3720353"/>
            <a:ext cx="4374506" cy="2405810"/>
          </a:xfrm>
        </p:spPr>
      </p:pic>
      <p:pic>
        <p:nvPicPr>
          <p:cNvPr id="5" name="Picture 4"/>
          <p:cNvPicPr>
            <a:picLocks noChangeAspect="1"/>
          </p:cNvPicPr>
          <p:nvPr/>
        </p:nvPicPr>
        <p:blipFill>
          <a:blip r:embed="rId4"/>
          <a:stretch>
            <a:fillRect/>
          </a:stretch>
        </p:blipFill>
        <p:spPr>
          <a:xfrm>
            <a:off x="7865784" y="3720353"/>
            <a:ext cx="1389782" cy="2401046"/>
          </a:xfrm>
          <a:prstGeom prst="rect">
            <a:avLst/>
          </a:prstGeom>
        </p:spPr>
      </p:pic>
      <p:sp>
        <p:nvSpPr>
          <p:cNvPr id="6" name="TextBox 5"/>
          <p:cNvSpPr txBox="1"/>
          <p:nvPr/>
        </p:nvSpPr>
        <p:spPr>
          <a:xfrm>
            <a:off x="2510118" y="6126163"/>
            <a:ext cx="2435411" cy="369332"/>
          </a:xfrm>
          <a:prstGeom prst="rect">
            <a:avLst/>
          </a:prstGeom>
          <a:noFill/>
        </p:spPr>
        <p:txBody>
          <a:bodyPr wrap="square" rtlCol="0">
            <a:spAutoFit/>
          </a:bodyPr>
          <a:lstStyle/>
          <a:p>
            <a:pPr algn="ctr"/>
            <a:r>
              <a:rPr lang="en-US" dirty="0"/>
              <a:t>Hello, my name is Sally</a:t>
            </a:r>
          </a:p>
        </p:txBody>
      </p:sp>
      <p:sp>
        <p:nvSpPr>
          <p:cNvPr id="7" name="TextBox 6"/>
          <p:cNvSpPr txBox="1"/>
          <p:nvPr/>
        </p:nvSpPr>
        <p:spPr>
          <a:xfrm>
            <a:off x="7301260" y="6121399"/>
            <a:ext cx="2435411" cy="369332"/>
          </a:xfrm>
          <a:prstGeom prst="rect">
            <a:avLst/>
          </a:prstGeom>
          <a:noFill/>
        </p:spPr>
        <p:txBody>
          <a:bodyPr wrap="square" rtlCol="0">
            <a:spAutoFit/>
          </a:bodyPr>
          <a:lstStyle/>
          <a:p>
            <a:pPr algn="ctr"/>
            <a:r>
              <a:rPr lang="en-US" dirty="0"/>
              <a:t>Hello, my name is Bob</a:t>
            </a:r>
          </a:p>
        </p:txBody>
      </p:sp>
      <p:sp>
        <p:nvSpPr>
          <p:cNvPr id="13" name="TextBox 12"/>
          <p:cNvSpPr txBox="1"/>
          <p:nvPr/>
        </p:nvSpPr>
        <p:spPr>
          <a:xfrm>
            <a:off x="2611942" y="977900"/>
            <a:ext cx="1144764" cy="369332"/>
          </a:xfrm>
          <a:prstGeom prst="rect">
            <a:avLst/>
          </a:prstGeom>
          <a:noFill/>
        </p:spPr>
        <p:txBody>
          <a:bodyPr wrap="square" rtlCol="0">
            <a:spAutoFit/>
          </a:bodyPr>
          <a:lstStyle/>
          <a:p>
            <a:r>
              <a:rPr lang="en-US" dirty="0" err="1"/>
              <a:t>abcd</a:t>
            </a:r>
            <a:endParaRPr lang="en-US" dirty="0"/>
          </a:p>
        </p:txBody>
      </p:sp>
      <p:sp>
        <p:nvSpPr>
          <p:cNvPr id="14" name="TextBox 13"/>
          <p:cNvSpPr txBox="1"/>
          <p:nvPr/>
        </p:nvSpPr>
        <p:spPr>
          <a:xfrm>
            <a:off x="1981200" y="2935194"/>
            <a:ext cx="2233706" cy="369332"/>
          </a:xfrm>
          <a:prstGeom prst="rect">
            <a:avLst/>
          </a:prstGeom>
          <a:noFill/>
        </p:spPr>
        <p:txBody>
          <a:bodyPr wrap="square" rtlCol="0">
            <a:spAutoFit/>
          </a:bodyPr>
          <a:lstStyle/>
          <a:p>
            <a:pPr algn="ctr"/>
            <a:r>
              <a:rPr lang="en-US" dirty="0" err="1"/>
              <a:t>my_file.py</a:t>
            </a:r>
            <a:endParaRPr lang="en-US" dirty="0"/>
          </a:p>
        </p:txBody>
      </p:sp>
      <p:sp>
        <p:nvSpPr>
          <p:cNvPr id="18" name="TextBox 17"/>
          <p:cNvSpPr txBox="1"/>
          <p:nvPr/>
        </p:nvSpPr>
        <p:spPr>
          <a:xfrm>
            <a:off x="8247754" y="977900"/>
            <a:ext cx="1144764" cy="369332"/>
          </a:xfrm>
          <a:prstGeom prst="rect">
            <a:avLst/>
          </a:prstGeom>
          <a:noFill/>
        </p:spPr>
        <p:txBody>
          <a:bodyPr wrap="square" rtlCol="0">
            <a:spAutoFit/>
          </a:bodyPr>
          <a:lstStyle/>
          <a:p>
            <a:r>
              <a:rPr lang="en-US" dirty="0" err="1"/>
              <a:t>abcd</a:t>
            </a:r>
            <a:endParaRPr lang="en-US" dirty="0"/>
          </a:p>
        </p:txBody>
      </p:sp>
      <p:sp>
        <p:nvSpPr>
          <p:cNvPr id="19" name="TextBox 18"/>
          <p:cNvSpPr txBox="1"/>
          <p:nvPr/>
        </p:nvSpPr>
        <p:spPr>
          <a:xfrm>
            <a:off x="7617012" y="2935194"/>
            <a:ext cx="2233706" cy="369332"/>
          </a:xfrm>
          <a:prstGeom prst="rect">
            <a:avLst/>
          </a:prstGeom>
          <a:noFill/>
        </p:spPr>
        <p:txBody>
          <a:bodyPr wrap="square" rtlCol="0">
            <a:spAutoFit/>
          </a:bodyPr>
          <a:lstStyle/>
          <a:p>
            <a:pPr algn="ctr"/>
            <a:r>
              <a:rPr lang="en-US" dirty="0" err="1"/>
              <a:t>my_file.py</a:t>
            </a:r>
            <a:endParaRPr lang="en-US" dirty="0"/>
          </a:p>
        </p:txBody>
      </p:sp>
      <p:cxnSp>
        <p:nvCxnSpPr>
          <p:cNvPr id="9" name="Straight Arrow Connector 8"/>
          <p:cNvCxnSpPr/>
          <p:nvPr/>
        </p:nvCxnSpPr>
        <p:spPr>
          <a:xfrm>
            <a:off x="3098053" y="522194"/>
            <a:ext cx="5635812"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067554" y="120032"/>
            <a:ext cx="1939859" cy="923330"/>
          </a:xfrm>
          <a:prstGeom prst="rect">
            <a:avLst/>
          </a:prstGeom>
          <a:noFill/>
        </p:spPr>
        <p:txBody>
          <a:bodyPr wrap="square" rtlCol="0">
            <a:spAutoFit/>
          </a:bodyPr>
          <a:lstStyle/>
          <a:p>
            <a:pPr algn="ctr"/>
            <a:r>
              <a:rPr lang="en-US" dirty="0"/>
              <a:t>branch</a:t>
            </a:r>
          </a:p>
          <a:p>
            <a:pPr algn="ctr"/>
            <a:endParaRPr lang="en-US" dirty="0"/>
          </a:p>
          <a:p>
            <a:pPr algn="ctr"/>
            <a:r>
              <a:rPr lang="en-US" dirty="0" err="1"/>
              <a:t>bobs_branch</a:t>
            </a:r>
            <a:endParaRPr lang="en-US" dirty="0"/>
          </a:p>
        </p:txBody>
      </p:sp>
      <p:sp>
        <p:nvSpPr>
          <p:cNvPr id="24" name="TextBox 23"/>
          <p:cNvSpPr txBox="1"/>
          <p:nvPr/>
        </p:nvSpPr>
        <p:spPr>
          <a:xfrm>
            <a:off x="2271060" y="268941"/>
            <a:ext cx="1613647" cy="369332"/>
          </a:xfrm>
          <a:prstGeom prst="rect">
            <a:avLst/>
          </a:prstGeom>
          <a:noFill/>
        </p:spPr>
        <p:txBody>
          <a:bodyPr wrap="square" rtlCol="0">
            <a:spAutoFit/>
          </a:bodyPr>
          <a:lstStyle/>
          <a:p>
            <a:pPr algn="ctr"/>
            <a:r>
              <a:rPr lang="en-US" dirty="0" err="1">
                <a:solidFill>
                  <a:schemeClr val="tx2"/>
                </a:solidFill>
              </a:rPr>
              <a:t>sallys_branch</a:t>
            </a:r>
            <a:endParaRPr lang="en-US" dirty="0">
              <a:solidFill>
                <a:schemeClr val="tx2"/>
              </a:solidFill>
            </a:endParaRPr>
          </a:p>
        </p:txBody>
      </p:sp>
    </p:spTree>
    <p:extLst>
      <p:ext uri="{BB962C8B-B14F-4D97-AF65-F5344CB8AC3E}">
        <p14:creationId xmlns:p14="http://schemas.microsoft.com/office/powerpoint/2010/main" val="7734560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7502964" y="120032"/>
            <a:ext cx="2233706" cy="3391144"/>
          </a:xfrm>
          <a:prstGeom prst="rect">
            <a:avLst/>
          </a:prstGeom>
          <a:solidFill>
            <a:schemeClr val="accent6">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lumMod val="40000"/>
                  <a:lumOff val="60000"/>
                </a:schemeClr>
              </a:solidFill>
            </a:endParaRPr>
          </a:p>
        </p:txBody>
      </p:sp>
      <p:sp>
        <p:nvSpPr>
          <p:cNvPr id="23" name="Folded Corner 22"/>
          <p:cNvSpPr/>
          <p:nvPr/>
        </p:nvSpPr>
        <p:spPr>
          <a:xfrm rot="10800000">
            <a:off x="7617012" y="657413"/>
            <a:ext cx="1927412" cy="2098488"/>
          </a:xfrm>
          <a:prstGeom prst="foldedCorner">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981200" y="120032"/>
            <a:ext cx="2233706" cy="3391144"/>
          </a:xfrm>
          <a:prstGeom prst="rect">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lumMod val="40000"/>
                  <a:lumOff val="60000"/>
                </a:schemeClr>
              </a:solidFill>
            </a:endParaRPr>
          </a:p>
        </p:txBody>
      </p:sp>
      <p:sp>
        <p:nvSpPr>
          <p:cNvPr id="20" name="Folded Corner 19"/>
          <p:cNvSpPr/>
          <p:nvPr/>
        </p:nvSpPr>
        <p:spPr>
          <a:xfrm rot="10800000">
            <a:off x="2136588" y="657412"/>
            <a:ext cx="1927412" cy="2098488"/>
          </a:xfrm>
          <a:prstGeom prst="foldedCorner">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idx="1"/>
          </p:nvPr>
        </p:nvPicPr>
        <p:blipFill>
          <a:blip r:embed="rId3"/>
          <a:srcRect l="-84163" r="-84163"/>
          <a:stretch>
            <a:fillRect/>
          </a:stretch>
        </p:blipFill>
        <p:spPr>
          <a:xfrm>
            <a:off x="1323789" y="3720353"/>
            <a:ext cx="4374506" cy="2405810"/>
          </a:xfrm>
        </p:spPr>
      </p:pic>
      <p:pic>
        <p:nvPicPr>
          <p:cNvPr id="5" name="Picture 4"/>
          <p:cNvPicPr>
            <a:picLocks noChangeAspect="1"/>
          </p:cNvPicPr>
          <p:nvPr/>
        </p:nvPicPr>
        <p:blipFill>
          <a:blip r:embed="rId4"/>
          <a:stretch>
            <a:fillRect/>
          </a:stretch>
        </p:blipFill>
        <p:spPr>
          <a:xfrm>
            <a:off x="7865784" y="3720353"/>
            <a:ext cx="1389782" cy="2401046"/>
          </a:xfrm>
          <a:prstGeom prst="rect">
            <a:avLst/>
          </a:prstGeom>
        </p:spPr>
      </p:pic>
      <p:sp>
        <p:nvSpPr>
          <p:cNvPr id="6" name="TextBox 5"/>
          <p:cNvSpPr txBox="1"/>
          <p:nvPr/>
        </p:nvSpPr>
        <p:spPr>
          <a:xfrm>
            <a:off x="2510118" y="6126163"/>
            <a:ext cx="2435411" cy="369332"/>
          </a:xfrm>
          <a:prstGeom prst="rect">
            <a:avLst/>
          </a:prstGeom>
          <a:noFill/>
        </p:spPr>
        <p:txBody>
          <a:bodyPr wrap="square" rtlCol="0">
            <a:spAutoFit/>
          </a:bodyPr>
          <a:lstStyle/>
          <a:p>
            <a:pPr algn="ctr"/>
            <a:r>
              <a:rPr lang="en-US" dirty="0"/>
              <a:t>Hello, my name is Sally</a:t>
            </a:r>
          </a:p>
        </p:txBody>
      </p:sp>
      <p:sp>
        <p:nvSpPr>
          <p:cNvPr id="7" name="TextBox 6"/>
          <p:cNvSpPr txBox="1"/>
          <p:nvPr/>
        </p:nvSpPr>
        <p:spPr>
          <a:xfrm>
            <a:off x="7301260" y="6121399"/>
            <a:ext cx="2435411" cy="369332"/>
          </a:xfrm>
          <a:prstGeom prst="rect">
            <a:avLst/>
          </a:prstGeom>
          <a:noFill/>
        </p:spPr>
        <p:txBody>
          <a:bodyPr wrap="square" rtlCol="0">
            <a:spAutoFit/>
          </a:bodyPr>
          <a:lstStyle/>
          <a:p>
            <a:pPr algn="ctr"/>
            <a:r>
              <a:rPr lang="en-US" dirty="0"/>
              <a:t>Hello, my name is Bob</a:t>
            </a:r>
          </a:p>
        </p:txBody>
      </p:sp>
      <p:sp>
        <p:nvSpPr>
          <p:cNvPr id="13" name="TextBox 12"/>
          <p:cNvSpPr txBox="1"/>
          <p:nvPr/>
        </p:nvSpPr>
        <p:spPr>
          <a:xfrm>
            <a:off x="2611942" y="977900"/>
            <a:ext cx="1144764" cy="369332"/>
          </a:xfrm>
          <a:prstGeom prst="rect">
            <a:avLst/>
          </a:prstGeom>
          <a:noFill/>
        </p:spPr>
        <p:txBody>
          <a:bodyPr wrap="square" rtlCol="0">
            <a:spAutoFit/>
          </a:bodyPr>
          <a:lstStyle/>
          <a:p>
            <a:r>
              <a:rPr lang="en-US" dirty="0" err="1"/>
              <a:t>abcd</a:t>
            </a:r>
            <a:endParaRPr lang="en-US" dirty="0"/>
          </a:p>
        </p:txBody>
      </p:sp>
      <p:sp>
        <p:nvSpPr>
          <p:cNvPr id="14" name="TextBox 13"/>
          <p:cNvSpPr txBox="1"/>
          <p:nvPr/>
        </p:nvSpPr>
        <p:spPr>
          <a:xfrm>
            <a:off x="1981200" y="2935194"/>
            <a:ext cx="2233706" cy="369332"/>
          </a:xfrm>
          <a:prstGeom prst="rect">
            <a:avLst/>
          </a:prstGeom>
          <a:noFill/>
        </p:spPr>
        <p:txBody>
          <a:bodyPr wrap="square" rtlCol="0">
            <a:spAutoFit/>
          </a:bodyPr>
          <a:lstStyle/>
          <a:p>
            <a:pPr algn="ctr"/>
            <a:r>
              <a:rPr lang="en-US" dirty="0" err="1"/>
              <a:t>my_file.py</a:t>
            </a:r>
            <a:endParaRPr lang="en-US" dirty="0"/>
          </a:p>
        </p:txBody>
      </p:sp>
      <p:sp>
        <p:nvSpPr>
          <p:cNvPr id="18" name="TextBox 17"/>
          <p:cNvSpPr txBox="1"/>
          <p:nvPr/>
        </p:nvSpPr>
        <p:spPr>
          <a:xfrm>
            <a:off x="8247754" y="977901"/>
            <a:ext cx="1144764" cy="646331"/>
          </a:xfrm>
          <a:prstGeom prst="rect">
            <a:avLst/>
          </a:prstGeom>
          <a:noFill/>
        </p:spPr>
        <p:txBody>
          <a:bodyPr wrap="square" rtlCol="0">
            <a:spAutoFit/>
          </a:bodyPr>
          <a:lstStyle/>
          <a:p>
            <a:r>
              <a:rPr lang="en-US" dirty="0" err="1"/>
              <a:t>ab</a:t>
            </a:r>
            <a:endParaRPr lang="en-US" dirty="0"/>
          </a:p>
          <a:p>
            <a:r>
              <a:rPr lang="en-US" dirty="0" err="1"/>
              <a:t>efgh</a:t>
            </a:r>
            <a:endParaRPr lang="en-US" dirty="0"/>
          </a:p>
        </p:txBody>
      </p:sp>
      <p:sp>
        <p:nvSpPr>
          <p:cNvPr id="19" name="TextBox 18"/>
          <p:cNvSpPr txBox="1"/>
          <p:nvPr/>
        </p:nvSpPr>
        <p:spPr>
          <a:xfrm>
            <a:off x="7617012" y="2935194"/>
            <a:ext cx="2233706" cy="369332"/>
          </a:xfrm>
          <a:prstGeom prst="rect">
            <a:avLst/>
          </a:prstGeom>
          <a:noFill/>
        </p:spPr>
        <p:txBody>
          <a:bodyPr wrap="square" rtlCol="0">
            <a:spAutoFit/>
          </a:bodyPr>
          <a:lstStyle/>
          <a:p>
            <a:pPr algn="ctr"/>
            <a:r>
              <a:rPr lang="en-US" dirty="0" err="1"/>
              <a:t>my_file.py</a:t>
            </a:r>
            <a:endParaRPr lang="en-US" dirty="0"/>
          </a:p>
        </p:txBody>
      </p:sp>
      <p:sp>
        <p:nvSpPr>
          <p:cNvPr id="24" name="TextBox 23"/>
          <p:cNvSpPr txBox="1"/>
          <p:nvPr/>
        </p:nvSpPr>
        <p:spPr>
          <a:xfrm>
            <a:off x="2271060" y="268941"/>
            <a:ext cx="1613647" cy="369332"/>
          </a:xfrm>
          <a:prstGeom prst="rect">
            <a:avLst/>
          </a:prstGeom>
          <a:noFill/>
        </p:spPr>
        <p:txBody>
          <a:bodyPr wrap="square" rtlCol="0">
            <a:spAutoFit/>
          </a:bodyPr>
          <a:lstStyle/>
          <a:p>
            <a:pPr algn="ctr"/>
            <a:r>
              <a:rPr lang="en-US" dirty="0" err="1">
                <a:solidFill>
                  <a:schemeClr val="tx2"/>
                </a:solidFill>
              </a:rPr>
              <a:t>sallys_branch</a:t>
            </a:r>
            <a:endParaRPr lang="en-US" dirty="0">
              <a:solidFill>
                <a:schemeClr val="tx2"/>
              </a:solidFill>
            </a:endParaRPr>
          </a:p>
        </p:txBody>
      </p:sp>
      <p:sp>
        <p:nvSpPr>
          <p:cNvPr id="21" name="TextBox 20"/>
          <p:cNvSpPr txBox="1"/>
          <p:nvPr/>
        </p:nvSpPr>
        <p:spPr>
          <a:xfrm>
            <a:off x="7845107" y="236675"/>
            <a:ext cx="1613647" cy="369332"/>
          </a:xfrm>
          <a:prstGeom prst="rect">
            <a:avLst/>
          </a:prstGeom>
          <a:noFill/>
        </p:spPr>
        <p:txBody>
          <a:bodyPr wrap="square" rtlCol="0">
            <a:spAutoFit/>
          </a:bodyPr>
          <a:lstStyle/>
          <a:p>
            <a:pPr algn="ctr"/>
            <a:r>
              <a:rPr lang="en-US" dirty="0" err="1">
                <a:solidFill>
                  <a:schemeClr val="accent6">
                    <a:lumMod val="75000"/>
                  </a:schemeClr>
                </a:solidFill>
              </a:rPr>
              <a:t>bobs_branch</a:t>
            </a:r>
            <a:endParaRPr lang="en-US" dirty="0">
              <a:solidFill>
                <a:schemeClr val="accent6">
                  <a:lumMod val="75000"/>
                </a:schemeClr>
              </a:solidFill>
            </a:endParaRPr>
          </a:p>
        </p:txBody>
      </p:sp>
      <p:sp>
        <p:nvSpPr>
          <p:cNvPr id="25" name="Explosion 2 24"/>
          <p:cNvSpPr/>
          <p:nvPr/>
        </p:nvSpPr>
        <p:spPr>
          <a:xfrm>
            <a:off x="8825878" y="888431"/>
            <a:ext cx="1437093" cy="917603"/>
          </a:xfrm>
          <a:prstGeom prst="irregularSeal2">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000" dirty="0"/>
              <a:t>commit</a:t>
            </a:r>
          </a:p>
        </p:txBody>
      </p:sp>
    </p:spTree>
    <p:extLst>
      <p:ext uri="{BB962C8B-B14F-4D97-AF65-F5344CB8AC3E}">
        <p14:creationId xmlns:p14="http://schemas.microsoft.com/office/powerpoint/2010/main" val="11334292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7502964" y="120032"/>
            <a:ext cx="2233706" cy="3391144"/>
          </a:xfrm>
          <a:prstGeom prst="rect">
            <a:avLst/>
          </a:prstGeom>
          <a:solidFill>
            <a:schemeClr val="accent6">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lumMod val="40000"/>
                  <a:lumOff val="60000"/>
                </a:schemeClr>
              </a:solidFill>
            </a:endParaRPr>
          </a:p>
        </p:txBody>
      </p:sp>
      <p:sp>
        <p:nvSpPr>
          <p:cNvPr id="23" name="Folded Corner 22"/>
          <p:cNvSpPr/>
          <p:nvPr/>
        </p:nvSpPr>
        <p:spPr>
          <a:xfrm rot="10800000">
            <a:off x="7617012" y="657413"/>
            <a:ext cx="1927412" cy="2098488"/>
          </a:xfrm>
          <a:prstGeom prst="foldedCorner">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981200" y="120032"/>
            <a:ext cx="2233706" cy="3391144"/>
          </a:xfrm>
          <a:prstGeom prst="rect">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lumMod val="40000"/>
                  <a:lumOff val="60000"/>
                </a:schemeClr>
              </a:solidFill>
            </a:endParaRPr>
          </a:p>
        </p:txBody>
      </p:sp>
      <p:sp>
        <p:nvSpPr>
          <p:cNvPr id="20" name="Folded Corner 19"/>
          <p:cNvSpPr/>
          <p:nvPr/>
        </p:nvSpPr>
        <p:spPr>
          <a:xfrm rot="10800000">
            <a:off x="2136588" y="657412"/>
            <a:ext cx="1927412" cy="2098488"/>
          </a:xfrm>
          <a:prstGeom prst="foldedCorner">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idx="1"/>
          </p:nvPr>
        </p:nvPicPr>
        <p:blipFill>
          <a:blip r:embed="rId3"/>
          <a:srcRect l="-84163" r="-84163"/>
          <a:stretch>
            <a:fillRect/>
          </a:stretch>
        </p:blipFill>
        <p:spPr>
          <a:xfrm>
            <a:off x="1323789" y="3720353"/>
            <a:ext cx="4374506" cy="2405810"/>
          </a:xfrm>
        </p:spPr>
      </p:pic>
      <p:pic>
        <p:nvPicPr>
          <p:cNvPr id="5" name="Picture 4"/>
          <p:cNvPicPr>
            <a:picLocks noChangeAspect="1"/>
          </p:cNvPicPr>
          <p:nvPr/>
        </p:nvPicPr>
        <p:blipFill>
          <a:blip r:embed="rId4"/>
          <a:stretch>
            <a:fillRect/>
          </a:stretch>
        </p:blipFill>
        <p:spPr>
          <a:xfrm>
            <a:off x="7865784" y="3720353"/>
            <a:ext cx="1389782" cy="2401046"/>
          </a:xfrm>
          <a:prstGeom prst="rect">
            <a:avLst/>
          </a:prstGeom>
        </p:spPr>
      </p:pic>
      <p:sp>
        <p:nvSpPr>
          <p:cNvPr id="6" name="TextBox 5"/>
          <p:cNvSpPr txBox="1"/>
          <p:nvPr/>
        </p:nvSpPr>
        <p:spPr>
          <a:xfrm>
            <a:off x="2510118" y="6126163"/>
            <a:ext cx="2435411" cy="369332"/>
          </a:xfrm>
          <a:prstGeom prst="rect">
            <a:avLst/>
          </a:prstGeom>
          <a:noFill/>
        </p:spPr>
        <p:txBody>
          <a:bodyPr wrap="square" rtlCol="0">
            <a:spAutoFit/>
          </a:bodyPr>
          <a:lstStyle/>
          <a:p>
            <a:pPr algn="ctr"/>
            <a:r>
              <a:rPr lang="en-US" dirty="0"/>
              <a:t>Hello, my name is Sally</a:t>
            </a:r>
          </a:p>
        </p:txBody>
      </p:sp>
      <p:sp>
        <p:nvSpPr>
          <p:cNvPr id="7" name="TextBox 6"/>
          <p:cNvSpPr txBox="1"/>
          <p:nvPr/>
        </p:nvSpPr>
        <p:spPr>
          <a:xfrm>
            <a:off x="7301260" y="6121399"/>
            <a:ext cx="2435411" cy="369332"/>
          </a:xfrm>
          <a:prstGeom prst="rect">
            <a:avLst/>
          </a:prstGeom>
          <a:noFill/>
        </p:spPr>
        <p:txBody>
          <a:bodyPr wrap="square" rtlCol="0">
            <a:spAutoFit/>
          </a:bodyPr>
          <a:lstStyle/>
          <a:p>
            <a:pPr algn="ctr"/>
            <a:r>
              <a:rPr lang="en-US" dirty="0"/>
              <a:t>Hello, my name is Bob</a:t>
            </a:r>
          </a:p>
        </p:txBody>
      </p:sp>
      <p:sp>
        <p:nvSpPr>
          <p:cNvPr id="13" name="TextBox 12"/>
          <p:cNvSpPr txBox="1"/>
          <p:nvPr/>
        </p:nvSpPr>
        <p:spPr>
          <a:xfrm>
            <a:off x="2611942" y="977901"/>
            <a:ext cx="1144764" cy="646331"/>
          </a:xfrm>
          <a:prstGeom prst="rect">
            <a:avLst/>
          </a:prstGeom>
          <a:noFill/>
        </p:spPr>
        <p:txBody>
          <a:bodyPr wrap="square" rtlCol="0">
            <a:spAutoFit/>
          </a:bodyPr>
          <a:lstStyle/>
          <a:p>
            <a:r>
              <a:rPr lang="en-US" dirty="0" err="1"/>
              <a:t>ab</a:t>
            </a:r>
            <a:endParaRPr lang="en-US" dirty="0"/>
          </a:p>
          <a:p>
            <a:r>
              <a:rPr lang="en-US" dirty="0" err="1"/>
              <a:t>efgh</a:t>
            </a:r>
            <a:endParaRPr lang="en-US" dirty="0"/>
          </a:p>
        </p:txBody>
      </p:sp>
      <p:sp>
        <p:nvSpPr>
          <p:cNvPr id="14" name="TextBox 13"/>
          <p:cNvSpPr txBox="1"/>
          <p:nvPr/>
        </p:nvSpPr>
        <p:spPr>
          <a:xfrm>
            <a:off x="1981200" y="2935194"/>
            <a:ext cx="2233706" cy="369332"/>
          </a:xfrm>
          <a:prstGeom prst="rect">
            <a:avLst/>
          </a:prstGeom>
          <a:noFill/>
        </p:spPr>
        <p:txBody>
          <a:bodyPr wrap="square" rtlCol="0">
            <a:spAutoFit/>
          </a:bodyPr>
          <a:lstStyle/>
          <a:p>
            <a:pPr algn="ctr"/>
            <a:r>
              <a:rPr lang="en-US" dirty="0" err="1"/>
              <a:t>my_file.py</a:t>
            </a:r>
            <a:endParaRPr lang="en-US" dirty="0"/>
          </a:p>
        </p:txBody>
      </p:sp>
      <p:sp>
        <p:nvSpPr>
          <p:cNvPr id="18" name="TextBox 17"/>
          <p:cNvSpPr txBox="1"/>
          <p:nvPr/>
        </p:nvSpPr>
        <p:spPr>
          <a:xfrm>
            <a:off x="8247754" y="977901"/>
            <a:ext cx="1144764" cy="646331"/>
          </a:xfrm>
          <a:prstGeom prst="rect">
            <a:avLst/>
          </a:prstGeom>
          <a:noFill/>
        </p:spPr>
        <p:txBody>
          <a:bodyPr wrap="square" rtlCol="0">
            <a:spAutoFit/>
          </a:bodyPr>
          <a:lstStyle/>
          <a:p>
            <a:r>
              <a:rPr lang="en-US" dirty="0" err="1"/>
              <a:t>ab</a:t>
            </a:r>
            <a:endParaRPr lang="en-US" dirty="0"/>
          </a:p>
          <a:p>
            <a:r>
              <a:rPr lang="en-US" dirty="0" err="1"/>
              <a:t>efgh</a:t>
            </a:r>
            <a:endParaRPr lang="en-US" dirty="0"/>
          </a:p>
        </p:txBody>
      </p:sp>
      <p:sp>
        <p:nvSpPr>
          <p:cNvPr id="19" name="TextBox 18"/>
          <p:cNvSpPr txBox="1"/>
          <p:nvPr/>
        </p:nvSpPr>
        <p:spPr>
          <a:xfrm>
            <a:off x="7617012" y="2935194"/>
            <a:ext cx="2233706" cy="369332"/>
          </a:xfrm>
          <a:prstGeom prst="rect">
            <a:avLst/>
          </a:prstGeom>
          <a:noFill/>
        </p:spPr>
        <p:txBody>
          <a:bodyPr wrap="square" rtlCol="0">
            <a:spAutoFit/>
          </a:bodyPr>
          <a:lstStyle/>
          <a:p>
            <a:pPr algn="ctr"/>
            <a:r>
              <a:rPr lang="en-US" dirty="0" err="1"/>
              <a:t>my_file.py</a:t>
            </a:r>
            <a:endParaRPr lang="en-US" dirty="0"/>
          </a:p>
        </p:txBody>
      </p:sp>
      <p:sp>
        <p:nvSpPr>
          <p:cNvPr id="24" name="TextBox 23"/>
          <p:cNvSpPr txBox="1"/>
          <p:nvPr/>
        </p:nvSpPr>
        <p:spPr>
          <a:xfrm>
            <a:off x="2271060" y="268941"/>
            <a:ext cx="1613647" cy="369332"/>
          </a:xfrm>
          <a:prstGeom prst="rect">
            <a:avLst/>
          </a:prstGeom>
          <a:noFill/>
        </p:spPr>
        <p:txBody>
          <a:bodyPr wrap="square" rtlCol="0">
            <a:spAutoFit/>
          </a:bodyPr>
          <a:lstStyle/>
          <a:p>
            <a:pPr algn="ctr"/>
            <a:r>
              <a:rPr lang="en-US" dirty="0" err="1">
                <a:solidFill>
                  <a:schemeClr val="tx2"/>
                </a:solidFill>
              </a:rPr>
              <a:t>sallys_branch</a:t>
            </a:r>
            <a:endParaRPr lang="en-US" dirty="0">
              <a:solidFill>
                <a:schemeClr val="tx2"/>
              </a:solidFill>
            </a:endParaRPr>
          </a:p>
        </p:txBody>
      </p:sp>
      <p:sp>
        <p:nvSpPr>
          <p:cNvPr id="21" name="TextBox 20"/>
          <p:cNvSpPr txBox="1"/>
          <p:nvPr/>
        </p:nvSpPr>
        <p:spPr>
          <a:xfrm>
            <a:off x="7845107" y="236675"/>
            <a:ext cx="1613647" cy="369332"/>
          </a:xfrm>
          <a:prstGeom prst="rect">
            <a:avLst/>
          </a:prstGeom>
          <a:noFill/>
        </p:spPr>
        <p:txBody>
          <a:bodyPr wrap="square" rtlCol="0">
            <a:spAutoFit/>
          </a:bodyPr>
          <a:lstStyle/>
          <a:p>
            <a:pPr algn="ctr"/>
            <a:r>
              <a:rPr lang="en-US" dirty="0" err="1">
                <a:solidFill>
                  <a:schemeClr val="accent6">
                    <a:lumMod val="75000"/>
                  </a:schemeClr>
                </a:solidFill>
              </a:rPr>
              <a:t>bobs_branch</a:t>
            </a:r>
            <a:endParaRPr lang="en-US" dirty="0">
              <a:solidFill>
                <a:schemeClr val="accent6">
                  <a:lumMod val="75000"/>
                </a:schemeClr>
              </a:solidFill>
            </a:endParaRPr>
          </a:p>
        </p:txBody>
      </p:sp>
      <p:cxnSp>
        <p:nvCxnSpPr>
          <p:cNvPr id="3" name="Straight Arrow Connector 2"/>
          <p:cNvCxnSpPr/>
          <p:nvPr/>
        </p:nvCxnSpPr>
        <p:spPr>
          <a:xfrm flipH="1" flipV="1">
            <a:off x="4214906" y="606008"/>
            <a:ext cx="3288058" cy="5140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5169647" y="268941"/>
            <a:ext cx="1524000" cy="369332"/>
          </a:xfrm>
          <a:prstGeom prst="rect">
            <a:avLst/>
          </a:prstGeom>
          <a:noFill/>
        </p:spPr>
        <p:txBody>
          <a:bodyPr wrap="square" rtlCol="0">
            <a:spAutoFit/>
          </a:bodyPr>
          <a:lstStyle/>
          <a:p>
            <a:pPr algn="ctr"/>
            <a:r>
              <a:rPr lang="en-US" dirty="0"/>
              <a:t>merge</a:t>
            </a:r>
          </a:p>
        </p:txBody>
      </p:sp>
    </p:spTree>
    <p:extLst>
      <p:ext uri="{BB962C8B-B14F-4D97-AF65-F5344CB8AC3E}">
        <p14:creationId xmlns:p14="http://schemas.microsoft.com/office/powerpoint/2010/main" val="9477559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7502964" y="120032"/>
            <a:ext cx="2233706" cy="3391144"/>
          </a:xfrm>
          <a:prstGeom prst="rect">
            <a:avLst/>
          </a:prstGeom>
          <a:solidFill>
            <a:schemeClr val="accent6">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lumMod val="40000"/>
                  <a:lumOff val="60000"/>
                </a:schemeClr>
              </a:solidFill>
            </a:endParaRPr>
          </a:p>
        </p:txBody>
      </p:sp>
      <p:sp>
        <p:nvSpPr>
          <p:cNvPr id="23" name="Folded Corner 22"/>
          <p:cNvSpPr/>
          <p:nvPr/>
        </p:nvSpPr>
        <p:spPr>
          <a:xfrm rot="10800000">
            <a:off x="7617012" y="657413"/>
            <a:ext cx="1927412" cy="2098488"/>
          </a:xfrm>
          <a:prstGeom prst="foldedCorner">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981200" y="120032"/>
            <a:ext cx="2233706" cy="3391144"/>
          </a:xfrm>
          <a:prstGeom prst="rect">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lumMod val="40000"/>
                  <a:lumOff val="60000"/>
                </a:schemeClr>
              </a:solidFill>
            </a:endParaRPr>
          </a:p>
        </p:txBody>
      </p:sp>
      <p:sp>
        <p:nvSpPr>
          <p:cNvPr id="20" name="Folded Corner 19"/>
          <p:cNvSpPr/>
          <p:nvPr/>
        </p:nvSpPr>
        <p:spPr>
          <a:xfrm rot="10800000">
            <a:off x="2136588" y="657412"/>
            <a:ext cx="1927412" cy="2098488"/>
          </a:xfrm>
          <a:prstGeom prst="foldedCorner">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idx="1"/>
          </p:nvPr>
        </p:nvPicPr>
        <p:blipFill>
          <a:blip r:embed="rId3"/>
          <a:srcRect l="-84163" r="-84163"/>
          <a:stretch>
            <a:fillRect/>
          </a:stretch>
        </p:blipFill>
        <p:spPr>
          <a:xfrm>
            <a:off x="1323789" y="3720353"/>
            <a:ext cx="4374506" cy="2405810"/>
          </a:xfrm>
        </p:spPr>
      </p:pic>
      <p:pic>
        <p:nvPicPr>
          <p:cNvPr id="5" name="Picture 4"/>
          <p:cNvPicPr>
            <a:picLocks noChangeAspect="1"/>
          </p:cNvPicPr>
          <p:nvPr/>
        </p:nvPicPr>
        <p:blipFill>
          <a:blip r:embed="rId4"/>
          <a:stretch>
            <a:fillRect/>
          </a:stretch>
        </p:blipFill>
        <p:spPr>
          <a:xfrm>
            <a:off x="7865784" y="3720353"/>
            <a:ext cx="1389782" cy="2401046"/>
          </a:xfrm>
          <a:prstGeom prst="rect">
            <a:avLst/>
          </a:prstGeom>
        </p:spPr>
      </p:pic>
      <p:sp>
        <p:nvSpPr>
          <p:cNvPr id="6" name="TextBox 5"/>
          <p:cNvSpPr txBox="1"/>
          <p:nvPr/>
        </p:nvSpPr>
        <p:spPr>
          <a:xfrm>
            <a:off x="2510118" y="6126163"/>
            <a:ext cx="2435411" cy="369332"/>
          </a:xfrm>
          <a:prstGeom prst="rect">
            <a:avLst/>
          </a:prstGeom>
          <a:noFill/>
        </p:spPr>
        <p:txBody>
          <a:bodyPr wrap="square" rtlCol="0">
            <a:spAutoFit/>
          </a:bodyPr>
          <a:lstStyle/>
          <a:p>
            <a:pPr algn="ctr"/>
            <a:r>
              <a:rPr lang="en-US" dirty="0"/>
              <a:t>Hello, my name is Sally</a:t>
            </a:r>
          </a:p>
        </p:txBody>
      </p:sp>
      <p:sp>
        <p:nvSpPr>
          <p:cNvPr id="7" name="TextBox 6"/>
          <p:cNvSpPr txBox="1"/>
          <p:nvPr/>
        </p:nvSpPr>
        <p:spPr>
          <a:xfrm>
            <a:off x="7301260" y="6121399"/>
            <a:ext cx="2435411" cy="369332"/>
          </a:xfrm>
          <a:prstGeom prst="rect">
            <a:avLst/>
          </a:prstGeom>
          <a:noFill/>
        </p:spPr>
        <p:txBody>
          <a:bodyPr wrap="square" rtlCol="0">
            <a:spAutoFit/>
          </a:bodyPr>
          <a:lstStyle/>
          <a:p>
            <a:pPr algn="ctr"/>
            <a:r>
              <a:rPr lang="en-US" dirty="0"/>
              <a:t>Hello, my name is Bob</a:t>
            </a:r>
          </a:p>
        </p:txBody>
      </p:sp>
      <p:sp>
        <p:nvSpPr>
          <p:cNvPr id="13" name="TextBox 12"/>
          <p:cNvSpPr txBox="1"/>
          <p:nvPr/>
        </p:nvSpPr>
        <p:spPr>
          <a:xfrm>
            <a:off x="2611942" y="977901"/>
            <a:ext cx="1144764" cy="646331"/>
          </a:xfrm>
          <a:prstGeom prst="rect">
            <a:avLst/>
          </a:prstGeom>
          <a:noFill/>
        </p:spPr>
        <p:txBody>
          <a:bodyPr wrap="square" rtlCol="0">
            <a:spAutoFit/>
          </a:bodyPr>
          <a:lstStyle/>
          <a:p>
            <a:r>
              <a:rPr lang="en-US" dirty="0" err="1"/>
              <a:t>ab</a:t>
            </a:r>
            <a:endParaRPr lang="en-US" dirty="0"/>
          </a:p>
          <a:p>
            <a:r>
              <a:rPr lang="en-US" dirty="0"/>
              <a:t>ef1111gh</a:t>
            </a:r>
          </a:p>
        </p:txBody>
      </p:sp>
      <p:sp>
        <p:nvSpPr>
          <p:cNvPr id="14" name="TextBox 13"/>
          <p:cNvSpPr txBox="1"/>
          <p:nvPr/>
        </p:nvSpPr>
        <p:spPr>
          <a:xfrm>
            <a:off x="1981200" y="2935194"/>
            <a:ext cx="2233706" cy="369332"/>
          </a:xfrm>
          <a:prstGeom prst="rect">
            <a:avLst/>
          </a:prstGeom>
          <a:noFill/>
        </p:spPr>
        <p:txBody>
          <a:bodyPr wrap="square" rtlCol="0">
            <a:spAutoFit/>
          </a:bodyPr>
          <a:lstStyle/>
          <a:p>
            <a:pPr algn="ctr"/>
            <a:r>
              <a:rPr lang="en-US" dirty="0" err="1"/>
              <a:t>my_file.py</a:t>
            </a:r>
            <a:endParaRPr lang="en-US" dirty="0"/>
          </a:p>
        </p:txBody>
      </p:sp>
      <p:sp>
        <p:nvSpPr>
          <p:cNvPr id="18" name="TextBox 17"/>
          <p:cNvSpPr txBox="1"/>
          <p:nvPr/>
        </p:nvSpPr>
        <p:spPr>
          <a:xfrm>
            <a:off x="8247754" y="977901"/>
            <a:ext cx="1144764" cy="646331"/>
          </a:xfrm>
          <a:prstGeom prst="rect">
            <a:avLst/>
          </a:prstGeom>
          <a:noFill/>
        </p:spPr>
        <p:txBody>
          <a:bodyPr wrap="square" rtlCol="0">
            <a:spAutoFit/>
          </a:bodyPr>
          <a:lstStyle/>
          <a:p>
            <a:r>
              <a:rPr lang="en-US" dirty="0" err="1"/>
              <a:t>ab</a:t>
            </a:r>
            <a:endParaRPr lang="en-US" dirty="0"/>
          </a:p>
          <a:p>
            <a:r>
              <a:rPr lang="en-US" dirty="0" err="1"/>
              <a:t>efgh</a:t>
            </a:r>
            <a:endParaRPr lang="en-US" dirty="0"/>
          </a:p>
        </p:txBody>
      </p:sp>
      <p:sp>
        <p:nvSpPr>
          <p:cNvPr id="19" name="TextBox 18"/>
          <p:cNvSpPr txBox="1"/>
          <p:nvPr/>
        </p:nvSpPr>
        <p:spPr>
          <a:xfrm>
            <a:off x="7617012" y="2935194"/>
            <a:ext cx="2233706" cy="369332"/>
          </a:xfrm>
          <a:prstGeom prst="rect">
            <a:avLst/>
          </a:prstGeom>
          <a:noFill/>
        </p:spPr>
        <p:txBody>
          <a:bodyPr wrap="square" rtlCol="0">
            <a:spAutoFit/>
          </a:bodyPr>
          <a:lstStyle/>
          <a:p>
            <a:pPr algn="ctr"/>
            <a:r>
              <a:rPr lang="en-US" dirty="0" err="1"/>
              <a:t>my_file.py</a:t>
            </a:r>
            <a:endParaRPr lang="en-US" dirty="0"/>
          </a:p>
        </p:txBody>
      </p:sp>
      <p:sp>
        <p:nvSpPr>
          <p:cNvPr id="24" name="TextBox 23"/>
          <p:cNvSpPr txBox="1"/>
          <p:nvPr/>
        </p:nvSpPr>
        <p:spPr>
          <a:xfrm>
            <a:off x="2271060" y="268941"/>
            <a:ext cx="1613647" cy="369332"/>
          </a:xfrm>
          <a:prstGeom prst="rect">
            <a:avLst/>
          </a:prstGeom>
          <a:noFill/>
        </p:spPr>
        <p:txBody>
          <a:bodyPr wrap="square" rtlCol="0">
            <a:spAutoFit/>
          </a:bodyPr>
          <a:lstStyle/>
          <a:p>
            <a:pPr algn="ctr"/>
            <a:r>
              <a:rPr lang="en-US" dirty="0" err="1">
                <a:solidFill>
                  <a:schemeClr val="tx2"/>
                </a:solidFill>
              </a:rPr>
              <a:t>sallys_branch</a:t>
            </a:r>
            <a:endParaRPr lang="en-US" dirty="0">
              <a:solidFill>
                <a:schemeClr val="tx2"/>
              </a:solidFill>
            </a:endParaRPr>
          </a:p>
        </p:txBody>
      </p:sp>
      <p:sp>
        <p:nvSpPr>
          <p:cNvPr id="21" name="TextBox 20"/>
          <p:cNvSpPr txBox="1"/>
          <p:nvPr/>
        </p:nvSpPr>
        <p:spPr>
          <a:xfrm>
            <a:off x="7845107" y="236675"/>
            <a:ext cx="1613647" cy="369332"/>
          </a:xfrm>
          <a:prstGeom prst="rect">
            <a:avLst/>
          </a:prstGeom>
          <a:noFill/>
        </p:spPr>
        <p:txBody>
          <a:bodyPr wrap="square" rtlCol="0">
            <a:spAutoFit/>
          </a:bodyPr>
          <a:lstStyle/>
          <a:p>
            <a:pPr algn="ctr"/>
            <a:r>
              <a:rPr lang="en-US" dirty="0" err="1">
                <a:solidFill>
                  <a:schemeClr val="accent6">
                    <a:lumMod val="75000"/>
                  </a:schemeClr>
                </a:solidFill>
              </a:rPr>
              <a:t>bobs_branch</a:t>
            </a:r>
            <a:endParaRPr lang="en-US" dirty="0">
              <a:solidFill>
                <a:schemeClr val="accent6">
                  <a:lumMod val="75000"/>
                </a:schemeClr>
              </a:solidFill>
            </a:endParaRPr>
          </a:p>
        </p:txBody>
      </p:sp>
      <p:sp>
        <p:nvSpPr>
          <p:cNvPr id="25" name="Explosion 2 24"/>
          <p:cNvSpPr/>
          <p:nvPr/>
        </p:nvSpPr>
        <p:spPr>
          <a:xfrm>
            <a:off x="3613024" y="785197"/>
            <a:ext cx="1437093" cy="917603"/>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commit</a:t>
            </a:r>
          </a:p>
        </p:txBody>
      </p:sp>
    </p:spTree>
    <p:extLst>
      <p:ext uri="{BB962C8B-B14F-4D97-AF65-F5344CB8AC3E}">
        <p14:creationId xmlns:p14="http://schemas.microsoft.com/office/powerpoint/2010/main" val="1866349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7502964" y="120032"/>
            <a:ext cx="2233706" cy="3391144"/>
          </a:xfrm>
          <a:prstGeom prst="rect">
            <a:avLst/>
          </a:prstGeom>
          <a:solidFill>
            <a:schemeClr val="accent6">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lumMod val="40000"/>
                  <a:lumOff val="60000"/>
                </a:schemeClr>
              </a:solidFill>
            </a:endParaRPr>
          </a:p>
        </p:txBody>
      </p:sp>
      <p:sp>
        <p:nvSpPr>
          <p:cNvPr id="23" name="Folded Corner 22"/>
          <p:cNvSpPr/>
          <p:nvPr/>
        </p:nvSpPr>
        <p:spPr>
          <a:xfrm rot="10800000">
            <a:off x="7617012" y="657413"/>
            <a:ext cx="1927412" cy="2098488"/>
          </a:xfrm>
          <a:prstGeom prst="foldedCorner">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981200" y="120032"/>
            <a:ext cx="2233706" cy="3391144"/>
          </a:xfrm>
          <a:prstGeom prst="rect">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lumMod val="40000"/>
                  <a:lumOff val="60000"/>
                </a:schemeClr>
              </a:solidFill>
            </a:endParaRPr>
          </a:p>
        </p:txBody>
      </p:sp>
      <p:sp>
        <p:nvSpPr>
          <p:cNvPr id="20" name="Folded Corner 19"/>
          <p:cNvSpPr/>
          <p:nvPr/>
        </p:nvSpPr>
        <p:spPr>
          <a:xfrm rot="10800000">
            <a:off x="2136588" y="657412"/>
            <a:ext cx="1927412" cy="2098488"/>
          </a:xfrm>
          <a:prstGeom prst="foldedCorner">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idx="1"/>
          </p:nvPr>
        </p:nvPicPr>
        <p:blipFill>
          <a:blip r:embed="rId3"/>
          <a:srcRect l="-84163" r="-84163"/>
          <a:stretch>
            <a:fillRect/>
          </a:stretch>
        </p:blipFill>
        <p:spPr>
          <a:xfrm>
            <a:off x="1323789" y="3720353"/>
            <a:ext cx="4374506" cy="2405810"/>
          </a:xfrm>
        </p:spPr>
      </p:pic>
      <p:pic>
        <p:nvPicPr>
          <p:cNvPr id="5" name="Picture 4"/>
          <p:cNvPicPr>
            <a:picLocks noChangeAspect="1"/>
          </p:cNvPicPr>
          <p:nvPr/>
        </p:nvPicPr>
        <p:blipFill>
          <a:blip r:embed="rId4"/>
          <a:stretch>
            <a:fillRect/>
          </a:stretch>
        </p:blipFill>
        <p:spPr>
          <a:xfrm>
            <a:off x="7865784" y="3720353"/>
            <a:ext cx="1389782" cy="2401046"/>
          </a:xfrm>
          <a:prstGeom prst="rect">
            <a:avLst/>
          </a:prstGeom>
        </p:spPr>
      </p:pic>
      <p:sp>
        <p:nvSpPr>
          <p:cNvPr id="6" name="TextBox 5"/>
          <p:cNvSpPr txBox="1"/>
          <p:nvPr/>
        </p:nvSpPr>
        <p:spPr>
          <a:xfrm>
            <a:off x="2510118" y="6126163"/>
            <a:ext cx="2435411" cy="369332"/>
          </a:xfrm>
          <a:prstGeom prst="rect">
            <a:avLst/>
          </a:prstGeom>
          <a:noFill/>
        </p:spPr>
        <p:txBody>
          <a:bodyPr wrap="square" rtlCol="0">
            <a:spAutoFit/>
          </a:bodyPr>
          <a:lstStyle/>
          <a:p>
            <a:pPr algn="ctr"/>
            <a:r>
              <a:rPr lang="en-US" dirty="0"/>
              <a:t>Hello, my name is Sally</a:t>
            </a:r>
          </a:p>
        </p:txBody>
      </p:sp>
      <p:sp>
        <p:nvSpPr>
          <p:cNvPr id="7" name="TextBox 6"/>
          <p:cNvSpPr txBox="1"/>
          <p:nvPr/>
        </p:nvSpPr>
        <p:spPr>
          <a:xfrm>
            <a:off x="7301260" y="6121399"/>
            <a:ext cx="2435411" cy="369332"/>
          </a:xfrm>
          <a:prstGeom prst="rect">
            <a:avLst/>
          </a:prstGeom>
          <a:noFill/>
        </p:spPr>
        <p:txBody>
          <a:bodyPr wrap="square" rtlCol="0">
            <a:spAutoFit/>
          </a:bodyPr>
          <a:lstStyle/>
          <a:p>
            <a:pPr algn="ctr"/>
            <a:r>
              <a:rPr lang="en-US" dirty="0"/>
              <a:t>Hello, my name is Bob</a:t>
            </a:r>
          </a:p>
        </p:txBody>
      </p:sp>
      <p:sp>
        <p:nvSpPr>
          <p:cNvPr id="13" name="TextBox 12"/>
          <p:cNvSpPr txBox="1"/>
          <p:nvPr/>
        </p:nvSpPr>
        <p:spPr>
          <a:xfrm>
            <a:off x="2611942" y="977901"/>
            <a:ext cx="1144764" cy="646331"/>
          </a:xfrm>
          <a:prstGeom prst="rect">
            <a:avLst/>
          </a:prstGeom>
          <a:noFill/>
        </p:spPr>
        <p:txBody>
          <a:bodyPr wrap="square" rtlCol="0">
            <a:spAutoFit/>
          </a:bodyPr>
          <a:lstStyle/>
          <a:p>
            <a:r>
              <a:rPr lang="en-US" dirty="0" err="1"/>
              <a:t>ab</a:t>
            </a:r>
            <a:endParaRPr lang="en-US" dirty="0"/>
          </a:p>
          <a:p>
            <a:r>
              <a:rPr lang="en-US" dirty="0"/>
              <a:t>ef1111gh</a:t>
            </a:r>
          </a:p>
        </p:txBody>
      </p:sp>
      <p:sp>
        <p:nvSpPr>
          <p:cNvPr id="14" name="TextBox 13"/>
          <p:cNvSpPr txBox="1"/>
          <p:nvPr/>
        </p:nvSpPr>
        <p:spPr>
          <a:xfrm>
            <a:off x="1981200" y="2935194"/>
            <a:ext cx="2233706" cy="369332"/>
          </a:xfrm>
          <a:prstGeom prst="rect">
            <a:avLst/>
          </a:prstGeom>
          <a:noFill/>
        </p:spPr>
        <p:txBody>
          <a:bodyPr wrap="square" rtlCol="0">
            <a:spAutoFit/>
          </a:bodyPr>
          <a:lstStyle/>
          <a:p>
            <a:pPr algn="ctr"/>
            <a:r>
              <a:rPr lang="en-US" dirty="0" err="1"/>
              <a:t>my_file.py</a:t>
            </a:r>
            <a:endParaRPr lang="en-US" dirty="0"/>
          </a:p>
        </p:txBody>
      </p:sp>
      <p:sp>
        <p:nvSpPr>
          <p:cNvPr id="18" name="TextBox 17"/>
          <p:cNvSpPr txBox="1"/>
          <p:nvPr/>
        </p:nvSpPr>
        <p:spPr>
          <a:xfrm>
            <a:off x="7978812" y="1066197"/>
            <a:ext cx="1144764" cy="923330"/>
          </a:xfrm>
          <a:prstGeom prst="rect">
            <a:avLst/>
          </a:prstGeom>
          <a:noFill/>
        </p:spPr>
        <p:txBody>
          <a:bodyPr wrap="square" rtlCol="0">
            <a:spAutoFit/>
          </a:bodyPr>
          <a:lstStyle/>
          <a:p>
            <a:r>
              <a:rPr lang="en-US" dirty="0" err="1"/>
              <a:t>ab</a:t>
            </a:r>
            <a:endParaRPr lang="en-US" dirty="0"/>
          </a:p>
          <a:p>
            <a:r>
              <a:rPr lang="en-US" dirty="0"/>
              <a:t>ef2345gh</a:t>
            </a:r>
          </a:p>
          <a:p>
            <a:r>
              <a:rPr lang="en-US" dirty="0" err="1"/>
              <a:t>ijklmnop</a:t>
            </a:r>
            <a:endParaRPr lang="en-US" dirty="0"/>
          </a:p>
        </p:txBody>
      </p:sp>
      <p:sp>
        <p:nvSpPr>
          <p:cNvPr id="19" name="TextBox 18"/>
          <p:cNvSpPr txBox="1"/>
          <p:nvPr/>
        </p:nvSpPr>
        <p:spPr>
          <a:xfrm>
            <a:off x="7617012" y="2935194"/>
            <a:ext cx="2233706" cy="369332"/>
          </a:xfrm>
          <a:prstGeom prst="rect">
            <a:avLst/>
          </a:prstGeom>
          <a:noFill/>
        </p:spPr>
        <p:txBody>
          <a:bodyPr wrap="square" rtlCol="0">
            <a:spAutoFit/>
          </a:bodyPr>
          <a:lstStyle/>
          <a:p>
            <a:pPr algn="ctr"/>
            <a:r>
              <a:rPr lang="en-US" dirty="0" err="1"/>
              <a:t>my_file.py</a:t>
            </a:r>
            <a:endParaRPr lang="en-US" dirty="0"/>
          </a:p>
        </p:txBody>
      </p:sp>
      <p:sp>
        <p:nvSpPr>
          <p:cNvPr id="24" name="TextBox 23"/>
          <p:cNvSpPr txBox="1"/>
          <p:nvPr/>
        </p:nvSpPr>
        <p:spPr>
          <a:xfrm>
            <a:off x="2271060" y="268941"/>
            <a:ext cx="1613647" cy="369332"/>
          </a:xfrm>
          <a:prstGeom prst="rect">
            <a:avLst/>
          </a:prstGeom>
          <a:noFill/>
        </p:spPr>
        <p:txBody>
          <a:bodyPr wrap="square" rtlCol="0">
            <a:spAutoFit/>
          </a:bodyPr>
          <a:lstStyle/>
          <a:p>
            <a:pPr algn="ctr"/>
            <a:r>
              <a:rPr lang="en-US" dirty="0" err="1">
                <a:solidFill>
                  <a:schemeClr val="tx2"/>
                </a:solidFill>
              </a:rPr>
              <a:t>sallys_branch</a:t>
            </a:r>
            <a:endParaRPr lang="en-US" dirty="0">
              <a:solidFill>
                <a:schemeClr val="tx2"/>
              </a:solidFill>
            </a:endParaRPr>
          </a:p>
        </p:txBody>
      </p:sp>
      <p:sp>
        <p:nvSpPr>
          <p:cNvPr id="21" name="TextBox 20"/>
          <p:cNvSpPr txBox="1"/>
          <p:nvPr/>
        </p:nvSpPr>
        <p:spPr>
          <a:xfrm>
            <a:off x="7845107" y="236675"/>
            <a:ext cx="1613647" cy="369332"/>
          </a:xfrm>
          <a:prstGeom prst="rect">
            <a:avLst/>
          </a:prstGeom>
          <a:noFill/>
        </p:spPr>
        <p:txBody>
          <a:bodyPr wrap="square" rtlCol="0">
            <a:spAutoFit/>
          </a:bodyPr>
          <a:lstStyle/>
          <a:p>
            <a:pPr algn="ctr"/>
            <a:r>
              <a:rPr lang="en-US" dirty="0" err="1">
                <a:solidFill>
                  <a:schemeClr val="accent6">
                    <a:lumMod val="75000"/>
                  </a:schemeClr>
                </a:solidFill>
              </a:rPr>
              <a:t>bobs_branch</a:t>
            </a:r>
            <a:endParaRPr lang="en-US" dirty="0">
              <a:solidFill>
                <a:schemeClr val="accent6">
                  <a:lumMod val="75000"/>
                </a:schemeClr>
              </a:solidFill>
            </a:endParaRPr>
          </a:p>
        </p:txBody>
      </p:sp>
      <p:sp>
        <p:nvSpPr>
          <p:cNvPr id="27" name="Explosion 2 26"/>
          <p:cNvSpPr/>
          <p:nvPr/>
        </p:nvSpPr>
        <p:spPr>
          <a:xfrm>
            <a:off x="3496360" y="881568"/>
            <a:ext cx="1437093" cy="917603"/>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commit</a:t>
            </a:r>
          </a:p>
        </p:txBody>
      </p:sp>
      <p:sp>
        <p:nvSpPr>
          <p:cNvPr id="28" name="Explosion 2 27"/>
          <p:cNvSpPr/>
          <p:nvPr/>
        </p:nvSpPr>
        <p:spPr>
          <a:xfrm>
            <a:off x="9018124" y="785197"/>
            <a:ext cx="1437093" cy="917603"/>
          </a:xfrm>
          <a:prstGeom prst="irregularSeal2">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000" dirty="0"/>
              <a:t>commit</a:t>
            </a:r>
          </a:p>
        </p:txBody>
      </p:sp>
    </p:spTree>
    <p:extLst>
      <p:ext uri="{BB962C8B-B14F-4D97-AF65-F5344CB8AC3E}">
        <p14:creationId xmlns:p14="http://schemas.microsoft.com/office/powerpoint/2010/main" val="2518411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7502964" y="120032"/>
            <a:ext cx="2233706" cy="3391144"/>
          </a:xfrm>
          <a:prstGeom prst="rect">
            <a:avLst/>
          </a:prstGeom>
          <a:solidFill>
            <a:schemeClr val="accent6">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lumMod val="40000"/>
                  <a:lumOff val="60000"/>
                </a:schemeClr>
              </a:solidFill>
            </a:endParaRPr>
          </a:p>
        </p:txBody>
      </p:sp>
      <p:sp>
        <p:nvSpPr>
          <p:cNvPr id="23" name="Folded Corner 22"/>
          <p:cNvSpPr/>
          <p:nvPr/>
        </p:nvSpPr>
        <p:spPr>
          <a:xfrm rot="10800000">
            <a:off x="7617012" y="657413"/>
            <a:ext cx="1927412" cy="2098488"/>
          </a:xfrm>
          <a:prstGeom prst="foldedCorner">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981200" y="120032"/>
            <a:ext cx="2233706" cy="3391144"/>
          </a:xfrm>
          <a:prstGeom prst="rect">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lumMod val="40000"/>
                  <a:lumOff val="60000"/>
                </a:schemeClr>
              </a:solidFill>
            </a:endParaRPr>
          </a:p>
        </p:txBody>
      </p:sp>
      <p:sp>
        <p:nvSpPr>
          <p:cNvPr id="20" name="Folded Corner 19"/>
          <p:cNvSpPr/>
          <p:nvPr/>
        </p:nvSpPr>
        <p:spPr>
          <a:xfrm rot="10800000">
            <a:off x="2136588" y="657412"/>
            <a:ext cx="1927412" cy="2098488"/>
          </a:xfrm>
          <a:prstGeom prst="foldedCorner">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idx="1"/>
          </p:nvPr>
        </p:nvPicPr>
        <p:blipFill>
          <a:blip r:embed="rId3"/>
          <a:srcRect l="-84163" r="-84163"/>
          <a:stretch>
            <a:fillRect/>
          </a:stretch>
        </p:blipFill>
        <p:spPr>
          <a:xfrm>
            <a:off x="1323789" y="3720353"/>
            <a:ext cx="4374506" cy="2405810"/>
          </a:xfrm>
        </p:spPr>
      </p:pic>
      <p:pic>
        <p:nvPicPr>
          <p:cNvPr id="5" name="Picture 4"/>
          <p:cNvPicPr>
            <a:picLocks noChangeAspect="1"/>
          </p:cNvPicPr>
          <p:nvPr/>
        </p:nvPicPr>
        <p:blipFill>
          <a:blip r:embed="rId4"/>
          <a:stretch>
            <a:fillRect/>
          </a:stretch>
        </p:blipFill>
        <p:spPr>
          <a:xfrm>
            <a:off x="7865784" y="3720353"/>
            <a:ext cx="1389782" cy="2401046"/>
          </a:xfrm>
          <a:prstGeom prst="rect">
            <a:avLst/>
          </a:prstGeom>
        </p:spPr>
      </p:pic>
      <p:sp>
        <p:nvSpPr>
          <p:cNvPr id="6" name="TextBox 5"/>
          <p:cNvSpPr txBox="1"/>
          <p:nvPr/>
        </p:nvSpPr>
        <p:spPr>
          <a:xfrm>
            <a:off x="2510118" y="6126163"/>
            <a:ext cx="2435411" cy="369332"/>
          </a:xfrm>
          <a:prstGeom prst="rect">
            <a:avLst/>
          </a:prstGeom>
          <a:noFill/>
        </p:spPr>
        <p:txBody>
          <a:bodyPr wrap="square" rtlCol="0">
            <a:spAutoFit/>
          </a:bodyPr>
          <a:lstStyle/>
          <a:p>
            <a:pPr algn="ctr"/>
            <a:r>
              <a:rPr lang="en-US" dirty="0"/>
              <a:t>Hello, my name is Sally</a:t>
            </a:r>
          </a:p>
        </p:txBody>
      </p:sp>
      <p:sp>
        <p:nvSpPr>
          <p:cNvPr id="7" name="TextBox 6"/>
          <p:cNvSpPr txBox="1"/>
          <p:nvPr/>
        </p:nvSpPr>
        <p:spPr>
          <a:xfrm>
            <a:off x="7301260" y="6121399"/>
            <a:ext cx="2435411" cy="369332"/>
          </a:xfrm>
          <a:prstGeom prst="rect">
            <a:avLst/>
          </a:prstGeom>
          <a:noFill/>
        </p:spPr>
        <p:txBody>
          <a:bodyPr wrap="square" rtlCol="0">
            <a:spAutoFit/>
          </a:bodyPr>
          <a:lstStyle/>
          <a:p>
            <a:pPr algn="ctr"/>
            <a:r>
              <a:rPr lang="en-US" dirty="0"/>
              <a:t>Hello, my name is Bob</a:t>
            </a:r>
          </a:p>
        </p:txBody>
      </p:sp>
      <p:sp>
        <p:nvSpPr>
          <p:cNvPr id="13" name="TextBox 12"/>
          <p:cNvSpPr txBox="1"/>
          <p:nvPr/>
        </p:nvSpPr>
        <p:spPr>
          <a:xfrm>
            <a:off x="2611942" y="977901"/>
            <a:ext cx="1144764" cy="646331"/>
          </a:xfrm>
          <a:prstGeom prst="rect">
            <a:avLst/>
          </a:prstGeom>
          <a:noFill/>
        </p:spPr>
        <p:txBody>
          <a:bodyPr wrap="square" rtlCol="0">
            <a:spAutoFit/>
          </a:bodyPr>
          <a:lstStyle/>
          <a:p>
            <a:r>
              <a:rPr lang="en-US" dirty="0" err="1"/>
              <a:t>ab</a:t>
            </a:r>
            <a:endParaRPr lang="en-US" dirty="0"/>
          </a:p>
          <a:p>
            <a:r>
              <a:rPr lang="en-US" dirty="0"/>
              <a:t>ef1111gh</a:t>
            </a:r>
          </a:p>
        </p:txBody>
      </p:sp>
      <p:sp>
        <p:nvSpPr>
          <p:cNvPr id="14" name="TextBox 13"/>
          <p:cNvSpPr txBox="1"/>
          <p:nvPr/>
        </p:nvSpPr>
        <p:spPr>
          <a:xfrm>
            <a:off x="1981200" y="2935194"/>
            <a:ext cx="2233706" cy="369332"/>
          </a:xfrm>
          <a:prstGeom prst="rect">
            <a:avLst/>
          </a:prstGeom>
          <a:noFill/>
        </p:spPr>
        <p:txBody>
          <a:bodyPr wrap="square" rtlCol="0">
            <a:spAutoFit/>
          </a:bodyPr>
          <a:lstStyle/>
          <a:p>
            <a:pPr algn="ctr"/>
            <a:r>
              <a:rPr lang="en-US" dirty="0" err="1"/>
              <a:t>my_file.py</a:t>
            </a:r>
            <a:endParaRPr lang="en-US" dirty="0"/>
          </a:p>
        </p:txBody>
      </p:sp>
      <p:sp>
        <p:nvSpPr>
          <p:cNvPr id="18" name="TextBox 17"/>
          <p:cNvSpPr txBox="1"/>
          <p:nvPr/>
        </p:nvSpPr>
        <p:spPr>
          <a:xfrm>
            <a:off x="7978812" y="1066197"/>
            <a:ext cx="1144764" cy="923330"/>
          </a:xfrm>
          <a:prstGeom prst="rect">
            <a:avLst/>
          </a:prstGeom>
          <a:noFill/>
        </p:spPr>
        <p:txBody>
          <a:bodyPr wrap="square" rtlCol="0">
            <a:spAutoFit/>
          </a:bodyPr>
          <a:lstStyle/>
          <a:p>
            <a:r>
              <a:rPr lang="en-US" dirty="0" err="1"/>
              <a:t>ab</a:t>
            </a:r>
            <a:endParaRPr lang="en-US" dirty="0"/>
          </a:p>
          <a:p>
            <a:r>
              <a:rPr lang="en-US" dirty="0"/>
              <a:t>ef2345gh</a:t>
            </a:r>
          </a:p>
          <a:p>
            <a:r>
              <a:rPr lang="en-US" dirty="0" err="1"/>
              <a:t>ijklmnop</a:t>
            </a:r>
            <a:endParaRPr lang="en-US" dirty="0"/>
          </a:p>
        </p:txBody>
      </p:sp>
      <p:sp>
        <p:nvSpPr>
          <p:cNvPr id="19" name="TextBox 18"/>
          <p:cNvSpPr txBox="1"/>
          <p:nvPr/>
        </p:nvSpPr>
        <p:spPr>
          <a:xfrm>
            <a:off x="7617012" y="2935194"/>
            <a:ext cx="2233706" cy="369332"/>
          </a:xfrm>
          <a:prstGeom prst="rect">
            <a:avLst/>
          </a:prstGeom>
          <a:noFill/>
        </p:spPr>
        <p:txBody>
          <a:bodyPr wrap="square" rtlCol="0">
            <a:spAutoFit/>
          </a:bodyPr>
          <a:lstStyle/>
          <a:p>
            <a:pPr algn="ctr"/>
            <a:r>
              <a:rPr lang="en-US" dirty="0" err="1"/>
              <a:t>my_file.py</a:t>
            </a:r>
            <a:endParaRPr lang="en-US" dirty="0"/>
          </a:p>
        </p:txBody>
      </p:sp>
      <p:sp>
        <p:nvSpPr>
          <p:cNvPr id="24" name="TextBox 23"/>
          <p:cNvSpPr txBox="1"/>
          <p:nvPr/>
        </p:nvSpPr>
        <p:spPr>
          <a:xfrm>
            <a:off x="2271060" y="268941"/>
            <a:ext cx="1613647" cy="369332"/>
          </a:xfrm>
          <a:prstGeom prst="rect">
            <a:avLst/>
          </a:prstGeom>
          <a:noFill/>
        </p:spPr>
        <p:txBody>
          <a:bodyPr wrap="square" rtlCol="0">
            <a:spAutoFit/>
          </a:bodyPr>
          <a:lstStyle/>
          <a:p>
            <a:pPr algn="ctr"/>
            <a:r>
              <a:rPr lang="en-US" dirty="0" err="1">
                <a:solidFill>
                  <a:schemeClr val="tx2"/>
                </a:solidFill>
              </a:rPr>
              <a:t>sallys_branch</a:t>
            </a:r>
            <a:endParaRPr lang="en-US" dirty="0">
              <a:solidFill>
                <a:schemeClr val="tx2"/>
              </a:solidFill>
            </a:endParaRPr>
          </a:p>
        </p:txBody>
      </p:sp>
      <p:sp>
        <p:nvSpPr>
          <p:cNvPr id="21" name="TextBox 20"/>
          <p:cNvSpPr txBox="1"/>
          <p:nvPr/>
        </p:nvSpPr>
        <p:spPr>
          <a:xfrm>
            <a:off x="7845107" y="236675"/>
            <a:ext cx="1613647" cy="369332"/>
          </a:xfrm>
          <a:prstGeom prst="rect">
            <a:avLst/>
          </a:prstGeom>
          <a:noFill/>
        </p:spPr>
        <p:txBody>
          <a:bodyPr wrap="square" rtlCol="0">
            <a:spAutoFit/>
          </a:bodyPr>
          <a:lstStyle/>
          <a:p>
            <a:pPr algn="ctr"/>
            <a:r>
              <a:rPr lang="en-US" dirty="0" err="1">
                <a:solidFill>
                  <a:schemeClr val="accent6">
                    <a:lumMod val="75000"/>
                  </a:schemeClr>
                </a:solidFill>
              </a:rPr>
              <a:t>bobs_branch</a:t>
            </a:r>
            <a:endParaRPr lang="en-US" dirty="0">
              <a:solidFill>
                <a:schemeClr val="accent6">
                  <a:lumMod val="75000"/>
                </a:schemeClr>
              </a:solidFill>
            </a:endParaRPr>
          </a:p>
        </p:txBody>
      </p:sp>
      <p:sp>
        <p:nvSpPr>
          <p:cNvPr id="27" name="Explosion 2 26"/>
          <p:cNvSpPr/>
          <p:nvPr/>
        </p:nvSpPr>
        <p:spPr>
          <a:xfrm>
            <a:off x="3496360" y="881568"/>
            <a:ext cx="1437093" cy="917603"/>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commit</a:t>
            </a:r>
          </a:p>
        </p:txBody>
      </p:sp>
      <p:sp>
        <p:nvSpPr>
          <p:cNvPr id="28" name="Explosion 2 27"/>
          <p:cNvSpPr/>
          <p:nvPr/>
        </p:nvSpPr>
        <p:spPr>
          <a:xfrm>
            <a:off x="9018124" y="785197"/>
            <a:ext cx="1437093" cy="917603"/>
          </a:xfrm>
          <a:prstGeom prst="irregularSeal2">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000" dirty="0"/>
              <a:t>commit</a:t>
            </a:r>
          </a:p>
        </p:txBody>
      </p:sp>
      <p:sp>
        <p:nvSpPr>
          <p:cNvPr id="25" name="Rectangle 24"/>
          <p:cNvSpPr/>
          <p:nvPr/>
        </p:nvSpPr>
        <p:spPr>
          <a:xfrm>
            <a:off x="3884707" y="-87965"/>
            <a:ext cx="3912249" cy="2308324"/>
          </a:xfrm>
          <a:prstGeom prst="rect">
            <a:avLst/>
          </a:prstGeom>
          <a:noFill/>
        </p:spPr>
        <p:txBody>
          <a:bodyPr wrap="none" lIns="91440" tIns="45720" rIns="91440" bIns="45720">
            <a:spAutoFit/>
          </a:bodyPr>
          <a:lstStyle/>
          <a:p>
            <a:pPr algn="ctr"/>
            <a:r>
              <a:rPr lang="en-US" sz="7200" b="1"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MERGE </a:t>
            </a:r>
          </a:p>
          <a:p>
            <a:pPr algn="ctr"/>
            <a:r>
              <a:rPr lang="en-US" sz="7200" b="1"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CONFLICT</a:t>
            </a:r>
          </a:p>
        </p:txBody>
      </p:sp>
      <p:cxnSp>
        <p:nvCxnSpPr>
          <p:cNvPr id="26" name="Straight Arrow Connector 25"/>
          <p:cNvCxnSpPr/>
          <p:nvPr/>
        </p:nvCxnSpPr>
        <p:spPr>
          <a:xfrm flipH="1">
            <a:off x="4214906" y="1096081"/>
            <a:ext cx="32880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94946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575864" y="1815604"/>
            <a:ext cx="1319306" cy="3391144"/>
          </a:xfrm>
          <a:prstGeom prst="rect">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lumMod val="40000"/>
                  <a:lumOff val="60000"/>
                </a:schemeClr>
              </a:solidFill>
            </a:endParaRPr>
          </a:p>
        </p:txBody>
      </p:sp>
      <p:sp>
        <p:nvSpPr>
          <p:cNvPr id="30" name="Rectangle 29"/>
          <p:cNvSpPr/>
          <p:nvPr/>
        </p:nvSpPr>
        <p:spPr>
          <a:xfrm>
            <a:off x="5895170" y="1815604"/>
            <a:ext cx="1319306" cy="3391144"/>
          </a:xfrm>
          <a:prstGeom prst="rect">
            <a:avLst/>
          </a:prstGeom>
          <a:solidFill>
            <a:schemeClr val="accent6">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lumMod val="40000"/>
                  <a:lumOff val="60000"/>
                </a:schemeClr>
              </a:solidFill>
            </a:endParaRPr>
          </a:p>
        </p:txBody>
      </p:sp>
      <p:sp>
        <p:nvSpPr>
          <p:cNvPr id="17" name="Rectangle 16"/>
          <p:cNvSpPr/>
          <p:nvPr/>
        </p:nvSpPr>
        <p:spPr>
          <a:xfrm>
            <a:off x="7502964" y="120032"/>
            <a:ext cx="2233706" cy="3391144"/>
          </a:xfrm>
          <a:prstGeom prst="rect">
            <a:avLst/>
          </a:prstGeom>
          <a:solidFill>
            <a:schemeClr val="accent6">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lumMod val="40000"/>
                  <a:lumOff val="60000"/>
                </a:schemeClr>
              </a:solidFill>
            </a:endParaRPr>
          </a:p>
        </p:txBody>
      </p:sp>
      <p:sp>
        <p:nvSpPr>
          <p:cNvPr id="23" name="Folded Corner 22"/>
          <p:cNvSpPr/>
          <p:nvPr/>
        </p:nvSpPr>
        <p:spPr>
          <a:xfrm rot="10800000">
            <a:off x="7617012" y="657413"/>
            <a:ext cx="1927412" cy="2098488"/>
          </a:xfrm>
          <a:prstGeom prst="foldedCorner">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981200" y="120032"/>
            <a:ext cx="2233706" cy="3391144"/>
          </a:xfrm>
          <a:prstGeom prst="rect">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lumMod val="40000"/>
                  <a:lumOff val="60000"/>
                </a:schemeClr>
              </a:solidFill>
            </a:endParaRPr>
          </a:p>
        </p:txBody>
      </p:sp>
      <p:sp>
        <p:nvSpPr>
          <p:cNvPr id="20" name="Folded Corner 19"/>
          <p:cNvSpPr/>
          <p:nvPr/>
        </p:nvSpPr>
        <p:spPr>
          <a:xfrm rot="10800000">
            <a:off x="2136588" y="657412"/>
            <a:ext cx="1927412" cy="2098488"/>
          </a:xfrm>
          <a:prstGeom prst="foldedCorner">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idx="1"/>
          </p:nvPr>
        </p:nvPicPr>
        <p:blipFill>
          <a:blip r:embed="rId3"/>
          <a:srcRect l="-84163" r="-84163"/>
          <a:stretch>
            <a:fillRect/>
          </a:stretch>
        </p:blipFill>
        <p:spPr>
          <a:xfrm>
            <a:off x="1323789" y="3720353"/>
            <a:ext cx="4374506" cy="2405810"/>
          </a:xfrm>
        </p:spPr>
      </p:pic>
      <p:pic>
        <p:nvPicPr>
          <p:cNvPr id="5" name="Picture 4"/>
          <p:cNvPicPr>
            <a:picLocks noChangeAspect="1"/>
          </p:cNvPicPr>
          <p:nvPr/>
        </p:nvPicPr>
        <p:blipFill>
          <a:blip r:embed="rId4"/>
          <a:stretch>
            <a:fillRect/>
          </a:stretch>
        </p:blipFill>
        <p:spPr>
          <a:xfrm>
            <a:off x="7865784" y="3720353"/>
            <a:ext cx="1389782" cy="2401046"/>
          </a:xfrm>
          <a:prstGeom prst="rect">
            <a:avLst/>
          </a:prstGeom>
        </p:spPr>
      </p:pic>
      <p:sp>
        <p:nvSpPr>
          <p:cNvPr id="6" name="TextBox 5"/>
          <p:cNvSpPr txBox="1"/>
          <p:nvPr/>
        </p:nvSpPr>
        <p:spPr>
          <a:xfrm>
            <a:off x="2510118" y="6126163"/>
            <a:ext cx="2435411" cy="369332"/>
          </a:xfrm>
          <a:prstGeom prst="rect">
            <a:avLst/>
          </a:prstGeom>
          <a:noFill/>
        </p:spPr>
        <p:txBody>
          <a:bodyPr wrap="square" rtlCol="0">
            <a:spAutoFit/>
          </a:bodyPr>
          <a:lstStyle/>
          <a:p>
            <a:pPr algn="ctr"/>
            <a:r>
              <a:rPr lang="en-US" dirty="0"/>
              <a:t>Hello, my name is Sally</a:t>
            </a:r>
          </a:p>
        </p:txBody>
      </p:sp>
      <p:sp>
        <p:nvSpPr>
          <p:cNvPr id="7" name="TextBox 6"/>
          <p:cNvSpPr txBox="1"/>
          <p:nvPr/>
        </p:nvSpPr>
        <p:spPr>
          <a:xfrm>
            <a:off x="7301260" y="6121399"/>
            <a:ext cx="2435411" cy="369332"/>
          </a:xfrm>
          <a:prstGeom prst="rect">
            <a:avLst/>
          </a:prstGeom>
          <a:noFill/>
        </p:spPr>
        <p:txBody>
          <a:bodyPr wrap="square" rtlCol="0">
            <a:spAutoFit/>
          </a:bodyPr>
          <a:lstStyle/>
          <a:p>
            <a:pPr algn="ctr"/>
            <a:r>
              <a:rPr lang="en-US" dirty="0"/>
              <a:t>Hello, my name is Bob</a:t>
            </a:r>
          </a:p>
        </p:txBody>
      </p:sp>
      <p:sp>
        <p:nvSpPr>
          <p:cNvPr id="13" name="TextBox 12"/>
          <p:cNvSpPr txBox="1"/>
          <p:nvPr/>
        </p:nvSpPr>
        <p:spPr>
          <a:xfrm>
            <a:off x="2611942" y="977901"/>
            <a:ext cx="1144764" cy="646331"/>
          </a:xfrm>
          <a:prstGeom prst="rect">
            <a:avLst/>
          </a:prstGeom>
          <a:noFill/>
        </p:spPr>
        <p:txBody>
          <a:bodyPr wrap="square" rtlCol="0">
            <a:spAutoFit/>
          </a:bodyPr>
          <a:lstStyle/>
          <a:p>
            <a:r>
              <a:rPr lang="en-US" dirty="0" err="1"/>
              <a:t>ab</a:t>
            </a:r>
            <a:endParaRPr lang="en-US" dirty="0"/>
          </a:p>
          <a:p>
            <a:r>
              <a:rPr lang="en-US" dirty="0"/>
              <a:t>ef1111gh</a:t>
            </a:r>
          </a:p>
        </p:txBody>
      </p:sp>
      <p:sp>
        <p:nvSpPr>
          <p:cNvPr id="14" name="TextBox 13"/>
          <p:cNvSpPr txBox="1"/>
          <p:nvPr/>
        </p:nvSpPr>
        <p:spPr>
          <a:xfrm>
            <a:off x="1981200" y="2935194"/>
            <a:ext cx="2233706" cy="369332"/>
          </a:xfrm>
          <a:prstGeom prst="rect">
            <a:avLst/>
          </a:prstGeom>
          <a:noFill/>
        </p:spPr>
        <p:txBody>
          <a:bodyPr wrap="square" rtlCol="0">
            <a:spAutoFit/>
          </a:bodyPr>
          <a:lstStyle/>
          <a:p>
            <a:pPr algn="ctr"/>
            <a:r>
              <a:rPr lang="en-US" dirty="0" err="1"/>
              <a:t>my_file.py</a:t>
            </a:r>
            <a:endParaRPr lang="en-US" dirty="0"/>
          </a:p>
        </p:txBody>
      </p:sp>
      <p:sp>
        <p:nvSpPr>
          <p:cNvPr id="18" name="TextBox 17"/>
          <p:cNvSpPr txBox="1"/>
          <p:nvPr/>
        </p:nvSpPr>
        <p:spPr>
          <a:xfrm>
            <a:off x="7978812" y="1066197"/>
            <a:ext cx="1144764" cy="923330"/>
          </a:xfrm>
          <a:prstGeom prst="rect">
            <a:avLst/>
          </a:prstGeom>
          <a:noFill/>
        </p:spPr>
        <p:txBody>
          <a:bodyPr wrap="square" rtlCol="0">
            <a:spAutoFit/>
          </a:bodyPr>
          <a:lstStyle/>
          <a:p>
            <a:r>
              <a:rPr lang="en-US" dirty="0" err="1"/>
              <a:t>ab</a:t>
            </a:r>
            <a:endParaRPr lang="en-US" dirty="0"/>
          </a:p>
          <a:p>
            <a:r>
              <a:rPr lang="en-US" dirty="0"/>
              <a:t>ef2345gh</a:t>
            </a:r>
          </a:p>
          <a:p>
            <a:r>
              <a:rPr lang="en-US" dirty="0" err="1"/>
              <a:t>ijklmnop</a:t>
            </a:r>
            <a:endParaRPr lang="en-US" dirty="0"/>
          </a:p>
        </p:txBody>
      </p:sp>
      <p:sp>
        <p:nvSpPr>
          <p:cNvPr id="19" name="TextBox 18"/>
          <p:cNvSpPr txBox="1"/>
          <p:nvPr/>
        </p:nvSpPr>
        <p:spPr>
          <a:xfrm>
            <a:off x="7617012" y="2935194"/>
            <a:ext cx="2233706" cy="369332"/>
          </a:xfrm>
          <a:prstGeom prst="rect">
            <a:avLst/>
          </a:prstGeom>
          <a:noFill/>
        </p:spPr>
        <p:txBody>
          <a:bodyPr wrap="square" rtlCol="0">
            <a:spAutoFit/>
          </a:bodyPr>
          <a:lstStyle/>
          <a:p>
            <a:pPr algn="ctr"/>
            <a:r>
              <a:rPr lang="en-US" dirty="0" err="1"/>
              <a:t>my_file.py</a:t>
            </a:r>
            <a:endParaRPr lang="en-US" dirty="0"/>
          </a:p>
        </p:txBody>
      </p:sp>
      <p:sp>
        <p:nvSpPr>
          <p:cNvPr id="22" name="Folded Corner 21"/>
          <p:cNvSpPr/>
          <p:nvPr/>
        </p:nvSpPr>
        <p:spPr>
          <a:xfrm rot="10800000">
            <a:off x="4933452" y="2446991"/>
            <a:ext cx="1927412" cy="2098488"/>
          </a:xfrm>
          <a:prstGeom prst="foldedCorner">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2271060" y="268941"/>
            <a:ext cx="1613647" cy="369332"/>
          </a:xfrm>
          <a:prstGeom prst="rect">
            <a:avLst/>
          </a:prstGeom>
          <a:noFill/>
        </p:spPr>
        <p:txBody>
          <a:bodyPr wrap="square" rtlCol="0">
            <a:spAutoFit/>
          </a:bodyPr>
          <a:lstStyle/>
          <a:p>
            <a:pPr algn="ctr"/>
            <a:r>
              <a:rPr lang="en-US" dirty="0" err="1">
                <a:solidFill>
                  <a:schemeClr val="tx2"/>
                </a:solidFill>
              </a:rPr>
              <a:t>sallys_branch</a:t>
            </a:r>
            <a:endParaRPr lang="en-US" dirty="0">
              <a:solidFill>
                <a:schemeClr val="tx2"/>
              </a:solidFill>
            </a:endParaRPr>
          </a:p>
        </p:txBody>
      </p:sp>
      <p:sp>
        <p:nvSpPr>
          <p:cNvPr id="21" name="TextBox 20"/>
          <p:cNvSpPr txBox="1"/>
          <p:nvPr/>
        </p:nvSpPr>
        <p:spPr>
          <a:xfrm>
            <a:off x="7845107" y="236675"/>
            <a:ext cx="1613647" cy="369332"/>
          </a:xfrm>
          <a:prstGeom prst="rect">
            <a:avLst/>
          </a:prstGeom>
          <a:noFill/>
        </p:spPr>
        <p:txBody>
          <a:bodyPr wrap="square" rtlCol="0">
            <a:spAutoFit/>
          </a:bodyPr>
          <a:lstStyle/>
          <a:p>
            <a:pPr algn="ctr"/>
            <a:r>
              <a:rPr lang="en-US" dirty="0" err="1">
                <a:solidFill>
                  <a:schemeClr val="accent6">
                    <a:lumMod val="75000"/>
                  </a:schemeClr>
                </a:solidFill>
              </a:rPr>
              <a:t>bobs_branch</a:t>
            </a:r>
            <a:endParaRPr lang="en-US" dirty="0">
              <a:solidFill>
                <a:schemeClr val="accent6">
                  <a:lumMod val="75000"/>
                </a:schemeClr>
              </a:solidFill>
            </a:endParaRPr>
          </a:p>
        </p:txBody>
      </p:sp>
      <p:cxnSp>
        <p:nvCxnSpPr>
          <p:cNvPr id="26" name="Straight Arrow Connector 25"/>
          <p:cNvCxnSpPr/>
          <p:nvPr/>
        </p:nvCxnSpPr>
        <p:spPr>
          <a:xfrm flipH="1">
            <a:off x="4214906" y="1096081"/>
            <a:ext cx="3288058"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5322788" y="3049512"/>
            <a:ext cx="1144764" cy="1200329"/>
          </a:xfrm>
          <a:prstGeom prst="rect">
            <a:avLst/>
          </a:prstGeom>
          <a:noFill/>
        </p:spPr>
        <p:txBody>
          <a:bodyPr wrap="square" rtlCol="0">
            <a:spAutoFit/>
          </a:bodyPr>
          <a:lstStyle/>
          <a:p>
            <a:r>
              <a:rPr lang="en-US" dirty="0" err="1"/>
              <a:t>ab</a:t>
            </a:r>
            <a:endParaRPr lang="en-US" dirty="0"/>
          </a:p>
          <a:p>
            <a:r>
              <a:rPr lang="en-US" dirty="0">
                <a:solidFill>
                  <a:schemeClr val="accent6"/>
                </a:solidFill>
              </a:rPr>
              <a:t>ef2345gh</a:t>
            </a:r>
          </a:p>
          <a:p>
            <a:r>
              <a:rPr lang="en-US" dirty="0">
                <a:solidFill>
                  <a:schemeClr val="tx2">
                    <a:lumMod val="60000"/>
                    <a:lumOff val="40000"/>
                  </a:schemeClr>
                </a:solidFill>
              </a:rPr>
              <a:t>ef111gh</a:t>
            </a:r>
          </a:p>
          <a:p>
            <a:r>
              <a:rPr lang="en-US" dirty="0" err="1">
                <a:solidFill>
                  <a:schemeClr val="accent6"/>
                </a:solidFill>
              </a:rPr>
              <a:t>ijklmnop</a:t>
            </a:r>
            <a:endParaRPr lang="en-US" dirty="0">
              <a:solidFill>
                <a:schemeClr val="accent6"/>
              </a:solidFill>
            </a:endParaRPr>
          </a:p>
        </p:txBody>
      </p:sp>
      <p:sp>
        <p:nvSpPr>
          <p:cNvPr id="2" name="TextBox 1"/>
          <p:cNvSpPr txBox="1"/>
          <p:nvPr/>
        </p:nvSpPr>
        <p:spPr>
          <a:xfrm>
            <a:off x="4945529" y="1989527"/>
            <a:ext cx="2032001" cy="369332"/>
          </a:xfrm>
          <a:prstGeom prst="rect">
            <a:avLst/>
          </a:prstGeom>
          <a:noFill/>
        </p:spPr>
        <p:txBody>
          <a:bodyPr wrap="square" rtlCol="0">
            <a:spAutoFit/>
          </a:bodyPr>
          <a:lstStyle/>
          <a:p>
            <a:pPr algn="ctr"/>
            <a:r>
              <a:rPr lang="en-US" dirty="0"/>
              <a:t>diff</a:t>
            </a:r>
          </a:p>
        </p:txBody>
      </p:sp>
      <p:sp>
        <p:nvSpPr>
          <p:cNvPr id="32" name="Rectangle 31"/>
          <p:cNvSpPr/>
          <p:nvPr/>
        </p:nvSpPr>
        <p:spPr>
          <a:xfrm>
            <a:off x="4803892" y="-43077"/>
            <a:ext cx="2056973" cy="1200329"/>
          </a:xfrm>
          <a:prstGeom prst="rect">
            <a:avLst/>
          </a:prstGeom>
          <a:noFill/>
        </p:spPr>
        <p:txBody>
          <a:bodyPr wrap="none" lIns="91440" tIns="45720" rIns="91440" bIns="45720">
            <a:spAutoFit/>
          </a:bodyPr>
          <a:lstStyle/>
          <a:p>
            <a:pPr algn="ctr"/>
            <a:r>
              <a:rPr lang="en-US" sz="3600" b="1"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MERGE </a:t>
            </a:r>
          </a:p>
          <a:p>
            <a:pPr algn="ctr"/>
            <a:r>
              <a:rPr lang="en-US" sz="3600" b="1" dirty="0">
                <a:ln w="24500" cmpd="dbl">
                  <a:solidFill>
                    <a:schemeClr val="accent2">
                      <a:shade val="85000"/>
                      <a:satMod val="155000"/>
                    </a:schemeClr>
                  </a:solidFill>
                  <a:prstDash val="solid"/>
                  <a:miter lim="800000"/>
                </a:ln>
                <a:gradFill>
                  <a:gsLst>
                    <a:gs pos="10000">
                      <a:schemeClr val="accent2">
                        <a:tint val="10000"/>
                        <a:satMod val="155000"/>
                      </a:schemeClr>
                    </a:gs>
                    <a:gs pos="60000">
                      <a:schemeClr val="accent2">
                        <a:tint val="30000"/>
                        <a:satMod val="155000"/>
                      </a:schemeClr>
                    </a:gs>
                    <a:gs pos="100000">
                      <a:schemeClr val="accent2">
                        <a:tint val="73000"/>
                        <a:satMod val="155000"/>
                      </a:schemeClr>
                    </a:gs>
                  </a:gsLst>
                  <a:lin ang="5400000"/>
                </a:gradFill>
                <a:effectLst>
                  <a:outerShdw blurRad="38100" dist="38100" dir="7020000" algn="tl">
                    <a:srgbClr val="000000">
                      <a:alpha val="35000"/>
                    </a:srgbClr>
                  </a:outerShdw>
                </a:effectLst>
              </a:rPr>
              <a:t>CONFLICT</a:t>
            </a:r>
          </a:p>
        </p:txBody>
      </p:sp>
      <p:cxnSp>
        <p:nvCxnSpPr>
          <p:cNvPr id="8" name="Straight Arrow Connector 7"/>
          <p:cNvCxnSpPr>
            <a:stCxn id="32" idx="2"/>
          </p:cNvCxnSpPr>
          <p:nvPr/>
        </p:nvCxnSpPr>
        <p:spPr>
          <a:xfrm flipH="1">
            <a:off x="5698296" y="1157252"/>
            <a:ext cx="134083" cy="6583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a:stCxn id="32" idx="2"/>
          </p:cNvCxnSpPr>
          <p:nvPr/>
        </p:nvCxnSpPr>
        <p:spPr>
          <a:xfrm>
            <a:off x="5832378" y="1157252"/>
            <a:ext cx="263622" cy="65835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379818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7502964" y="120032"/>
            <a:ext cx="2233706" cy="3391144"/>
          </a:xfrm>
          <a:prstGeom prst="rect">
            <a:avLst/>
          </a:prstGeom>
          <a:solidFill>
            <a:schemeClr val="accent6">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lumMod val="40000"/>
                  <a:lumOff val="60000"/>
                </a:schemeClr>
              </a:solidFill>
            </a:endParaRPr>
          </a:p>
        </p:txBody>
      </p:sp>
      <p:sp>
        <p:nvSpPr>
          <p:cNvPr id="23" name="Folded Corner 22"/>
          <p:cNvSpPr/>
          <p:nvPr/>
        </p:nvSpPr>
        <p:spPr>
          <a:xfrm rot="10800000">
            <a:off x="7617012" y="657413"/>
            <a:ext cx="1927412" cy="2098488"/>
          </a:xfrm>
          <a:prstGeom prst="foldedCorner">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981200" y="120032"/>
            <a:ext cx="2233706" cy="3391144"/>
          </a:xfrm>
          <a:prstGeom prst="rect">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lumMod val="40000"/>
                  <a:lumOff val="60000"/>
                </a:schemeClr>
              </a:solidFill>
            </a:endParaRPr>
          </a:p>
        </p:txBody>
      </p:sp>
      <p:sp>
        <p:nvSpPr>
          <p:cNvPr id="20" name="Folded Corner 19"/>
          <p:cNvSpPr/>
          <p:nvPr/>
        </p:nvSpPr>
        <p:spPr>
          <a:xfrm rot="10800000">
            <a:off x="2136588" y="657412"/>
            <a:ext cx="1927412" cy="2098488"/>
          </a:xfrm>
          <a:prstGeom prst="foldedCorner">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idx="1"/>
          </p:nvPr>
        </p:nvPicPr>
        <p:blipFill>
          <a:blip r:embed="rId3"/>
          <a:srcRect l="-84163" r="-84163"/>
          <a:stretch>
            <a:fillRect/>
          </a:stretch>
        </p:blipFill>
        <p:spPr>
          <a:xfrm>
            <a:off x="1323789" y="3720353"/>
            <a:ext cx="4374506" cy="2405810"/>
          </a:xfrm>
        </p:spPr>
      </p:pic>
      <p:pic>
        <p:nvPicPr>
          <p:cNvPr id="5" name="Picture 4"/>
          <p:cNvPicPr>
            <a:picLocks noChangeAspect="1"/>
          </p:cNvPicPr>
          <p:nvPr/>
        </p:nvPicPr>
        <p:blipFill>
          <a:blip r:embed="rId4"/>
          <a:stretch>
            <a:fillRect/>
          </a:stretch>
        </p:blipFill>
        <p:spPr>
          <a:xfrm>
            <a:off x="7865784" y="3720353"/>
            <a:ext cx="1389782" cy="2401046"/>
          </a:xfrm>
          <a:prstGeom prst="rect">
            <a:avLst/>
          </a:prstGeom>
        </p:spPr>
      </p:pic>
      <p:sp>
        <p:nvSpPr>
          <p:cNvPr id="6" name="TextBox 5"/>
          <p:cNvSpPr txBox="1"/>
          <p:nvPr/>
        </p:nvSpPr>
        <p:spPr>
          <a:xfrm>
            <a:off x="2510118" y="6126163"/>
            <a:ext cx="2435411" cy="369332"/>
          </a:xfrm>
          <a:prstGeom prst="rect">
            <a:avLst/>
          </a:prstGeom>
          <a:noFill/>
        </p:spPr>
        <p:txBody>
          <a:bodyPr wrap="square" rtlCol="0">
            <a:spAutoFit/>
          </a:bodyPr>
          <a:lstStyle/>
          <a:p>
            <a:pPr algn="ctr"/>
            <a:r>
              <a:rPr lang="en-US" dirty="0"/>
              <a:t>Hello, my name is Sally</a:t>
            </a:r>
          </a:p>
        </p:txBody>
      </p:sp>
      <p:sp>
        <p:nvSpPr>
          <p:cNvPr id="7" name="TextBox 6"/>
          <p:cNvSpPr txBox="1"/>
          <p:nvPr/>
        </p:nvSpPr>
        <p:spPr>
          <a:xfrm>
            <a:off x="7301260" y="6121399"/>
            <a:ext cx="2435411" cy="369332"/>
          </a:xfrm>
          <a:prstGeom prst="rect">
            <a:avLst/>
          </a:prstGeom>
          <a:noFill/>
        </p:spPr>
        <p:txBody>
          <a:bodyPr wrap="square" rtlCol="0">
            <a:spAutoFit/>
          </a:bodyPr>
          <a:lstStyle/>
          <a:p>
            <a:pPr algn="ctr"/>
            <a:r>
              <a:rPr lang="en-US" dirty="0"/>
              <a:t>Hello, my name is Bob</a:t>
            </a:r>
          </a:p>
        </p:txBody>
      </p:sp>
      <p:sp>
        <p:nvSpPr>
          <p:cNvPr id="13" name="TextBox 12"/>
          <p:cNvSpPr txBox="1"/>
          <p:nvPr/>
        </p:nvSpPr>
        <p:spPr>
          <a:xfrm>
            <a:off x="2611942" y="977900"/>
            <a:ext cx="1144764" cy="923330"/>
          </a:xfrm>
          <a:prstGeom prst="rect">
            <a:avLst/>
          </a:prstGeom>
          <a:noFill/>
        </p:spPr>
        <p:txBody>
          <a:bodyPr wrap="square" rtlCol="0">
            <a:spAutoFit/>
          </a:bodyPr>
          <a:lstStyle/>
          <a:p>
            <a:r>
              <a:rPr lang="en-US" dirty="0" err="1"/>
              <a:t>ab</a:t>
            </a:r>
            <a:endParaRPr lang="en-US" dirty="0"/>
          </a:p>
          <a:p>
            <a:r>
              <a:rPr lang="en-US" dirty="0"/>
              <a:t>ef1111gh</a:t>
            </a:r>
          </a:p>
          <a:p>
            <a:r>
              <a:rPr lang="en-US" dirty="0" err="1"/>
              <a:t>ijklmnop</a:t>
            </a:r>
            <a:endParaRPr lang="en-US" dirty="0"/>
          </a:p>
        </p:txBody>
      </p:sp>
      <p:sp>
        <p:nvSpPr>
          <p:cNvPr id="14" name="TextBox 13"/>
          <p:cNvSpPr txBox="1"/>
          <p:nvPr/>
        </p:nvSpPr>
        <p:spPr>
          <a:xfrm>
            <a:off x="1981200" y="2935194"/>
            <a:ext cx="2233706" cy="369332"/>
          </a:xfrm>
          <a:prstGeom prst="rect">
            <a:avLst/>
          </a:prstGeom>
          <a:noFill/>
        </p:spPr>
        <p:txBody>
          <a:bodyPr wrap="square" rtlCol="0">
            <a:spAutoFit/>
          </a:bodyPr>
          <a:lstStyle/>
          <a:p>
            <a:pPr algn="ctr"/>
            <a:r>
              <a:rPr lang="en-US" dirty="0" err="1"/>
              <a:t>my_file.py</a:t>
            </a:r>
            <a:endParaRPr lang="en-US" dirty="0"/>
          </a:p>
        </p:txBody>
      </p:sp>
      <p:sp>
        <p:nvSpPr>
          <p:cNvPr id="18" name="TextBox 17"/>
          <p:cNvSpPr txBox="1"/>
          <p:nvPr/>
        </p:nvSpPr>
        <p:spPr>
          <a:xfrm>
            <a:off x="7978812" y="1066197"/>
            <a:ext cx="1144764" cy="923330"/>
          </a:xfrm>
          <a:prstGeom prst="rect">
            <a:avLst/>
          </a:prstGeom>
          <a:noFill/>
        </p:spPr>
        <p:txBody>
          <a:bodyPr wrap="square" rtlCol="0">
            <a:spAutoFit/>
          </a:bodyPr>
          <a:lstStyle/>
          <a:p>
            <a:r>
              <a:rPr lang="en-US" dirty="0" err="1"/>
              <a:t>ab</a:t>
            </a:r>
            <a:endParaRPr lang="en-US" dirty="0"/>
          </a:p>
          <a:p>
            <a:r>
              <a:rPr lang="en-US" dirty="0"/>
              <a:t>ef2345gh</a:t>
            </a:r>
          </a:p>
          <a:p>
            <a:r>
              <a:rPr lang="en-US" dirty="0" err="1"/>
              <a:t>ijklmnop</a:t>
            </a:r>
            <a:endParaRPr lang="en-US" dirty="0"/>
          </a:p>
        </p:txBody>
      </p:sp>
      <p:sp>
        <p:nvSpPr>
          <p:cNvPr id="19" name="TextBox 18"/>
          <p:cNvSpPr txBox="1"/>
          <p:nvPr/>
        </p:nvSpPr>
        <p:spPr>
          <a:xfrm>
            <a:off x="7617012" y="2935194"/>
            <a:ext cx="2233706" cy="369332"/>
          </a:xfrm>
          <a:prstGeom prst="rect">
            <a:avLst/>
          </a:prstGeom>
          <a:noFill/>
        </p:spPr>
        <p:txBody>
          <a:bodyPr wrap="square" rtlCol="0">
            <a:spAutoFit/>
          </a:bodyPr>
          <a:lstStyle/>
          <a:p>
            <a:pPr algn="ctr"/>
            <a:r>
              <a:rPr lang="en-US" dirty="0" err="1"/>
              <a:t>my_file.py</a:t>
            </a:r>
            <a:endParaRPr lang="en-US" dirty="0"/>
          </a:p>
        </p:txBody>
      </p:sp>
      <p:sp>
        <p:nvSpPr>
          <p:cNvPr id="24" name="TextBox 23"/>
          <p:cNvSpPr txBox="1"/>
          <p:nvPr/>
        </p:nvSpPr>
        <p:spPr>
          <a:xfrm>
            <a:off x="2271060" y="268941"/>
            <a:ext cx="1613647" cy="369332"/>
          </a:xfrm>
          <a:prstGeom prst="rect">
            <a:avLst/>
          </a:prstGeom>
          <a:noFill/>
        </p:spPr>
        <p:txBody>
          <a:bodyPr wrap="square" rtlCol="0">
            <a:spAutoFit/>
          </a:bodyPr>
          <a:lstStyle/>
          <a:p>
            <a:pPr algn="ctr"/>
            <a:r>
              <a:rPr lang="en-US" dirty="0" err="1">
                <a:solidFill>
                  <a:schemeClr val="tx2"/>
                </a:solidFill>
              </a:rPr>
              <a:t>sallys_branch</a:t>
            </a:r>
            <a:endParaRPr lang="en-US" dirty="0">
              <a:solidFill>
                <a:schemeClr val="tx2"/>
              </a:solidFill>
            </a:endParaRPr>
          </a:p>
        </p:txBody>
      </p:sp>
      <p:sp>
        <p:nvSpPr>
          <p:cNvPr id="21" name="TextBox 20"/>
          <p:cNvSpPr txBox="1"/>
          <p:nvPr/>
        </p:nvSpPr>
        <p:spPr>
          <a:xfrm>
            <a:off x="7845107" y="236675"/>
            <a:ext cx="1613647" cy="369332"/>
          </a:xfrm>
          <a:prstGeom prst="rect">
            <a:avLst/>
          </a:prstGeom>
          <a:noFill/>
        </p:spPr>
        <p:txBody>
          <a:bodyPr wrap="square" rtlCol="0">
            <a:spAutoFit/>
          </a:bodyPr>
          <a:lstStyle/>
          <a:p>
            <a:pPr algn="ctr"/>
            <a:r>
              <a:rPr lang="en-US" dirty="0" err="1">
                <a:solidFill>
                  <a:schemeClr val="accent6">
                    <a:lumMod val="75000"/>
                  </a:schemeClr>
                </a:solidFill>
              </a:rPr>
              <a:t>bobs_branch</a:t>
            </a:r>
            <a:endParaRPr lang="en-US" dirty="0">
              <a:solidFill>
                <a:schemeClr val="accent6">
                  <a:lumMod val="75000"/>
                </a:schemeClr>
              </a:solidFill>
            </a:endParaRPr>
          </a:p>
        </p:txBody>
      </p:sp>
      <p:sp>
        <p:nvSpPr>
          <p:cNvPr id="25" name="Explosion 2 24"/>
          <p:cNvSpPr/>
          <p:nvPr/>
        </p:nvSpPr>
        <p:spPr>
          <a:xfrm>
            <a:off x="3615890" y="872000"/>
            <a:ext cx="1437093" cy="917603"/>
          </a:xfrm>
          <a:prstGeom prst="irregularSeal2">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t>commit</a:t>
            </a:r>
          </a:p>
        </p:txBody>
      </p:sp>
    </p:spTree>
    <p:extLst>
      <p:ext uri="{BB962C8B-B14F-4D97-AF65-F5344CB8AC3E}">
        <p14:creationId xmlns:p14="http://schemas.microsoft.com/office/powerpoint/2010/main" val="555921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7502964" y="120032"/>
            <a:ext cx="2233706" cy="3391144"/>
          </a:xfrm>
          <a:prstGeom prst="rect">
            <a:avLst/>
          </a:prstGeom>
          <a:solidFill>
            <a:schemeClr val="accent6">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lumMod val="40000"/>
                  <a:lumOff val="60000"/>
                </a:schemeClr>
              </a:solidFill>
            </a:endParaRPr>
          </a:p>
        </p:txBody>
      </p:sp>
      <p:sp>
        <p:nvSpPr>
          <p:cNvPr id="23" name="Folded Corner 22"/>
          <p:cNvSpPr/>
          <p:nvPr/>
        </p:nvSpPr>
        <p:spPr>
          <a:xfrm rot="10800000">
            <a:off x="7617012" y="657413"/>
            <a:ext cx="1927412" cy="2098488"/>
          </a:xfrm>
          <a:prstGeom prst="foldedCorner">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981200" y="120032"/>
            <a:ext cx="2233706" cy="3391144"/>
          </a:xfrm>
          <a:prstGeom prst="rect">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lumMod val="40000"/>
                  <a:lumOff val="60000"/>
                </a:schemeClr>
              </a:solidFill>
            </a:endParaRPr>
          </a:p>
        </p:txBody>
      </p:sp>
      <p:sp>
        <p:nvSpPr>
          <p:cNvPr id="20" name="Folded Corner 19"/>
          <p:cNvSpPr/>
          <p:nvPr/>
        </p:nvSpPr>
        <p:spPr>
          <a:xfrm rot="10800000">
            <a:off x="2136588" y="657412"/>
            <a:ext cx="1927412" cy="2098488"/>
          </a:xfrm>
          <a:prstGeom prst="foldedCorner">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idx="1"/>
          </p:nvPr>
        </p:nvPicPr>
        <p:blipFill>
          <a:blip r:embed="rId3"/>
          <a:srcRect l="-84163" r="-84163"/>
          <a:stretch>
            <a:fillRect/>
          </a:stretch>
        </p:blipFill>
        <p:spPr>
          <a:xfrm>
            <a:off x="1323789" y="3720353"/>
            <a:ext cx="4374506" cy="2405810"/>
          </a:xfrm>
        </p:spPr>
      </p:pic>
      <p:pic>
        <p:nvPicPr>
          <p:cNvPr id="5" name="Picture 4"/>
          <p:cNvPicPr>
            <a:picLocks noChangeAspect="1"/>
          </p:cNvPicPr>
          <p:nvPr/>
        </p:nvPicPr>
        <p:blipFill>
          <a:blip r:embed="rId4"/>
          <a:stretch>
            <a:fillRect/>
          </a:stretch>
        </p:blipFill>
        <p:spPr>
          <a:xfrm>
            <a:off x="7865784" y="3720353"/>
            <a:ext cx="1389782" cy="2401046"/>
          </a:xfrm>
          <a:prstGeom prst="rect">
            <a:avLst/>
          </a:prstGeom>
        </p:spPr>
      </p:pic>
      <p:sp>
        <p:nvSpPr>
          <p:cNvPr id="6" name="TextBox 5"/>
          <p:cNvSpPr txBox="1"/>
          <p:nvPr/>
        </p:nvSpPr>
        <p:spPr>
          <a:xfrm>
            <a:off x="2510118" y="6126163"/>
            <a:ext cx="2435411" cy="369332"/>
          </a:xfrm>
          <a:prstGeom prst="rect">
            <a:avLst/>
          </a:prstGeom>
          <a:noFill/>
        </p:spPr>
        <p:txBody>
          <a:bodyPr wrap="square" rtlCol="0">
            <a:spAutoFit/>
          </a:bodyPr>
          <a:lstStyle/>
          <a:p>
            <a:pPr algn="ctr"/>
            <a:r>
              <a:rPr lang="en-US" dirty="0"/>
              <a:t>Hello, my name is Sally</a:t>
            </a:r>
          </a:p>
        </p:txBody>
      </p:sp>
      <p:sp>
        <p:nvSpPr>
          <p:cNvPr id="7" name="TextBox 6"/>
          <p:cNvSpPr txBox="1"/>
          <p:nvPr/>
        </p:nvSpPr>
        <p:spPr>
          <a:xfrm>
            <a:off x="7301260" y="6121399"/>
            <a:ext cx="2435411" cy="369332"/>
          </a:xfrm>
          <a:prstGeom prst="rect">
            <a:avLst/>
          </a:prstGeom>
          <a:noFill/>
        </p:spPr>
        <p:txBody>
          <a:bodyPr wrap="square" rtlCol="0">
            <a:spAutoFit/>
          </a:bodyPr>
          <a:lstStyle/>
          <a:p>
            <a:pPr algn="ctr"/>
            <a:r>
              <a:rPr lang="en-US" dirty="0"/>
              <a:t>Hello, my name is Bob</a:t>
            </a:r>
          </a:p>
        </p:txBody>
      </p:sp>
      <p:sp>
        <p:nvSpPr>
          <p:cNvPr id="13" name="TextBox 12"/>
          <p:cNvSpPr txBox="1"/>
          <p:nvPr/>
        </p:nvSpPr>
        <p:spPr>
          <a:xfrm>
            <a:off x="2611942" y="977900"/>
            <a:ext cx="1144764" cy="923330"/>
          </a:xfrm>
          <a:prstGeom prst="rect">
            <a:avLst/>
          </a:prstGeom>
          <a:noFill/>
        </p:spPr>
        <p:txBody>
          <a:bodyPr wrap="square" rtlCol="0">
            <a:spAutoFit/>
          </a:bodyPr>
          <a:lstStyle/>
          <a:p>
            <a:r>
              <a:rPr lang="en-US" dirty="0" err="1"/>
              <a:t>ab</a:t>
            </a:r>
            <a:endParaRPr lang="en-US" dirty="0"/>
          </a:p>
          <a:p>
            <a:r>
              <a:rPr lang="en-US" dirty="0"/>
              <a:t>ef1111gh</a:t>
            </a:r>
          </a:p>
          <a:p>
            <a:r>
              <a:rPr lang="en-US" dirty="0" err="1"/>
              <a:t>ijklmnop</a:t>
            </a:r>
            <a:endParaRPr lang="en-US" dirty="0"/>
          </a:p>
        </p:txBody>
      </p:sp>
      <p:sp>
        <p:nvSpPr>
          <p:cNvPr id="14" name="TextBox 13"/>
          <p:cNvSpPr txBox="1"/>
          <p:nvPr/>
        </p:nvSpPr>
        <p:spPr>
          <a:xfrm>
            <a:off x="1981200" y="2935194"/>
            <a:ext cx="2233706" cy="369332"/>
          </a:xfrm>
          <a:prstGeom prst="rect">
            <a:avLst/>
          </a:prstGeom>
          <a:noFill/>
        </p:spPr>
        <p:txBody>
          <a:bodyPr wrap="square" rtlCol="0">
            <a:spAutoFit/>
          </a:bodyPr>
          <a:lstStyle/>
          <a:p>
            <a:pPr algn="ctr"/>
            <a:r>
              <a:rPr lang="en-US" dirty="0" err="1"/>
              <a:t>my_file.py</a:t>
            </a:r>
            <a:endParaRPr lang="en-US" dirty="0"/>
          </a:p>
        </p:txBody>
      </p:sp>
      <p:sp>
        <p:nvSpPr>
          <p:cNvPr id="18" name="TextBox 17"/>
          <p:cNvSpPr txBox="1"/>
          <p:nvPr/>
        </p:nvSpPr>
        <p:spPr>
          <a:xfrm>
            <a:off x="7978812" y="1066197"/>
            <a:ext cx="1144764" cy="923330"/>
          </a:xfrm>
          <a:prstGeom prst="rect">
            <a:avLst/>
          </a:prstGeom>
          <a:noFill/>
        </p:spPr>
        <p:txBody>
          <a:bodyPr wrap="square" rtlCol="0">
            <a:spAutoFit/>
          </a:bodyPr>
          <a:lstStyle/>
          <a:p>
            <a:r>
              <a:rPr lang="en-US" dirty="0" err="1"/>
              <a:t>ab</a:t>
            </a:r>
            <a:endParaRPr lang="en-US" dirty="0"/>
          </a:p>
          <a:p>
            <a:r>
              <a:rPr lang="en-US" dirty="0"/>
              <a:t>ef1111gh</a:t>
            </a:r>
          </a:p>
          <a:p>
            <a:r>
              <a:rPr lang="en-US" dirty="0" err="1"/>
              <a:t>ijklmnop</a:t>
            </a:r>
            <a:endParaRPr lang="en-US" dirty="0"/>
          </a:p>
        </p:txBody>
      </p:sp>
      <p:sp>
        <p:nvSpPr>
          <p:cNvPr id="19" name="TextBox 18"/>
          <p:cNvSpPr txBox="1"/>
          <p:nvPr/>
        </p:nvSpPr>
        <p:spPr>
          <a:xfrm>
            <a:off x="7617012" y="2935194"/>
            <a:ext cx="2233706" cy="369332"/>
          </a:xfrm>
          <a:prstGeom prst="rect">
            <a:avLst/>
          </a:prstGeom>
          <a:noFill/>
        </p:spPr>
        <p:txBody>
          <a:bodyPr wrap="square" rtlCol="0">
            <a:spAutoFit/>
          </a:bodyPr>
          <a:lstStyle/>
          <a:p>
            <a:pPr algn="ctr"/>
            <a:r>
              <a:rPr lang="en-US" dirty="0" err="1"/>
              <a:t>my_file.py</a:t>
            </a:r>
            <a:endParaRPr lang="en-US" dirty="0"/>
          </a:p>
        </p:txBody>
      </p:sp>
      <p:sp>
        <p:nvSpPr>
          <p:cNvPr id="24" name="TextBox 23"/>
          <p:cNvSpPr txBox="1"/>
          <p:nvPr/>
        </p:nvSpPr>
        <p:spPr>
          <a:xfrm>
            <a:off x="2271060" y="268941"/>
            <a:ext cx="1613647" cy="369332"/>
          </a:xfrm>
          <a:prstGeom prst="rect">
            <a:avLst/>
          </a:prstGeom>
          <a:noFill/>
        </p:spPr>
        <p:txBody>
          <a:bodyPr wrap="square" rtlCol="0">
            <a:spAutoFit/>
          </a:bodyPr>
          <a:lstStyle/>
          <a:p>
            <a:pPr algn="ctr"/>
            <a:r>
              <a:rPr lang="en-US" dirty="0" err="1">
                <a:solidFill>
                  <a:schemeClr val="tx2"/>
                </a:solidFill>
              </a:rPr>
              <a:t>sallys_branch</a:t>
            </a:r>
            <a:endParaRPr lang="en-US" dirty="0">
              <a:solidFill>
                <a:schemeClr val="tx2"/>
              </a:solidFill>
            </a:endParaRPr>
          </a:p>
        </p:txBody>
      </p:sp>
      <p:sp>
        <p:nvSpPr>
          <p:cNvPr id="21" name="TextBox 20"/>
          <p:cNvSpPr txBox="1"/>
          <p:nvPr/>
        </p:nvSpPr>
        <p:spPr>
          <a:xfrm>
            <a:off x="7845107" y="236675"/>
            <a:ext cx="1613647" cy="369332"/>
          </a:xfrm>
          <a:prstGeom prst="rect">
            <a:avLst/>
          </a:prstGeom>
          <a:noFill/>
        </p:spPr>
        <p:txBody>
          <a:bodyPr wrap="square" rtlCol="0">
            <a:spAutoFit/>
          </a:bodyPr>
          <a:lstStyle/>
          <a:p>
            <a:pPr algn="ctr"/>
            <a:r>
              <a:rPr lang="en-US" dirty="0" err="1">
                <a:solidFill>
                  <a:schemeClr val="accent6">
                    <a:lumMod val="75000"/>
                  </a:schemeClr>
                </a:solidFill>
              </a:rPr>
              <a:t>bobs_branch</a:t>
            </a:r>
            <a:endParaRPr lang="en-US" dirty="0">
              <a:solidFill>
                <a:schemeClr val="accent6">
                  <a:lumMod val="75000"/>
                </a:schemeClr>
              </a:solidFill>
            </a:endParaRPr>
          </a:p>
        </p:txBody>
      </p:sp>
      <p:cxnSp>
        <p:nvCxnSpPr>
          <p:cNvPr id="3" name="Straight Arrow Connector 2"/>
          <p:cNvCxnSpPr/>
          <p:nvPr/>
        </p:nvCxnSpPr>
        <p:spPr>
          <a:xfrm flipV="1">
            <a:off x="4214906" y="638273"/>
            <a:ext cx="3288058" cy="1914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5065059" y="268941"/>
            <a:ext cx="1479176" cy="369332"/>
          </a:xfrm>
          <a:prstGeom prst="rect">
            <a:avLst/>
          </a:prstGeom>
          <a:noFill/>
        </p:spPr>
        <p:txBody>
          <a:bodyPr wrap="square" rtlCol="0">
            <a:spAutoFit/>
          </a:bodyPr>
          <a:lstStyle/>
          <a:p>
            <a:pPr algn="ctr"/>
            <a:r>
              <a:rPr lang="en-US" dirty="0"/>
              <a:t>merge</a:t>
            </a:r>
          </a:p>
        </p:txBody>
      </p:sp>
      <p:sp>
        <p:nvSpPr>
          <p:cNvPr id="22" name="Explosion 2 21"/>
          <p:cNvSpPr/>
          <p:nvPr/>
        </p:nvSpPr>
        <p:spPr>
          <a:xfrm>
            <a:off x="9132172" y="881568"/>
            <a:ext cx="1437093" cy="917603"/>
          </a:xfrm>
          <a:prstGeom prst="irregularSeal2">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000" dirty="0"/>
              <a:t>commit</a:t>
            </a:r>
          </a:p>
        </p:txBody>
      </p:sp>
    </p:spTree>
    <p:extLst>
      <p:ext uri="{BB962C8B-B14F-4D97-AF65-F5344CB8AC3E}">
        <p14:creationId xmlns:p14="http://schemas.microsoft.com/office/powerpoint/2010/main" val="18726324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7502964" y="120032"/>
            <a:ext cx="2233706" cy="3391144"/>
          </a:xfrm>
          <a:prstGeom prst="rect">
            <a:avLst/>
          </a:prstGeom>
          <a:solidFill>
            <a:schemeClr val="accent6">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lumMod val="40000"/>
                  <a:lumOff val="60000"/>
                </a:schemeClr>
              </a:solidFill>
            </a:endParaRPr>
          </a:p>
        </p:txBody>
      </p:sp>
      <p:sp>
        <p:nvSpPr>
          <p:cNvPr id="23" name="Folded Corner 22"/>
          <p:cNvSpPr/>
          <p:nvPr/>
        </p:nvSpPr>
        <p:spPr>
          <a:xfrm rot="10800000">
            <a:off x="7617012" y="657413"/>
            <a:ext cx="1927412" cy="2098488"/>
          </a:xfrm>
          <a:prstGeom prst="foldedCorner">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981200" y="120032"/>
            <a:ext cx="2233706" cy="3391144"/>
          </a:xfrm>
          <a:prstGeom prst="rect">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lumMod val="40000"/>
                  <a:lumOff val="60000"/>
                </a:schemeClr>
              </a:solidFill>
            </a:endParaRPr>
          </a:p>
        </p:txBody>
      </p:sp>
      <p:sp>
        <p:nvSpPr>
          <p:cNvPr id="20" name="Folded Corner 19"/>
          <p:cNvSpPr/>
          <p:nvPr/>
        </p:nvSpPr>
        <p:spPr>
          <a:xfrm rot="10800000">
            <a:off x="2136588" y="657412"/>
            <a:ext cx="1927412" cy="2098488"/>
          </a:xfrm>
          <a:prstGeom prst="foldedCorner">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idx="1"/>
          </p:nvPr>
        </p:nvPicPr>
        <p:blipFill>
          <a:blip r:embed="rId3"/>
          <a:srcRect l="-84163" r="-84163"/>
          <a:stretch>
            <a:fillRect/>
          </a:stretch>
        </p:blipFill>
        <p:spPr>
          <a:xfrm>
            <a:off x="1323789" y="3720353"/>
            <a:ext cx="4374506" cy="2405810"/>
          </a:xfrm>
        </p:spPr>
      </p:pic>
      <p:pic>
        <p:nvPicPr>
          <p:cNvPr id="5" name="Picture 4"/>
          <p:cNvPicPr>
            <a:picLocks noChangeAspect="1"/>
          </p:cNvPicPr>
          <p:nvPr/>
        </p:nvPicPr>
        <p:blipFill>
          <a:blip r:embed="rId4"/>
          <a:stretch>
            <a:fillRect/>
          </a:stretch>
        </p:blipFill>
        <p:spPr>
          <a:xfrm>
            <a:off x="7865784" y="3720353"/>
            <a:ext cx="1389782" cy="2401046"/>
          </a:xfrm>
          <a:prstGeom prst="rect">
            <a:avLst/>
          </a:prstGeom>
        </p:spPr>
      </p:pic>
      <p:sp>
        <p:nvSpPr>
          <p:cNvPr id="6" name="TextBox 5"/>
          <p:cNvSpPr txBox="1"/>
          <p:nvPr/>
        </p:nvSpPr>
        <p:spPr>
          <a:xfrm>
            <a:off x="2510118" y="6126163"/>
            <a:ext cx="2435411" cy="369332"/>
          </a:xfrm>
          <a:prstGeom prst="rect">
            <a:avLst/>
          </a:prstGeom>
          <a:noFill/>
        </p:spPr>
        <p:txBody>
          <a:bodyPr wrap="square" rtlCol="0">
            <a:spAutoFit/>
          </a:bodyPr>
          <a:lstStyle/>
          <a:p>
            <a:pPr algn="ctr"/>
            <a:r>
              <a:rPr lang="en-US" dirty="0"/>
              <a:t>Hello, my name is Sally</a:t>
            </a:r>
          </a:p>
        </p:txBody>
      </p:sp>
      <p:sp>
        <p:nvSpPr>
          <p:cNvPr id="7" name="TextBox 6"/>
          <p:cNvSpPr txBox="1"/>
          <p:nvPr/>
        </p:nvSpPr>
        <p:spPr>
          <a:xfrm>
            <a:off x="7301260" y="6121399"/>
            <a:ext cx="2435411" cy="369332"/>
          </a:xfrm>
          <a:prstGeom prst="rect">
            <a:avLst/>
          </a:prstGeom>
          <a:noFill/>
        </p:spPr>
        <p:txBody>
          <a:bodyPr wrap="square" rtlCol="0">
            <a:spAutoFit/>
          </a:bodyPr>
          <a:lstStyle/>
          <a:p>
            <a:pPr algn="ctr"/>
            <a:r>
              <a:rPr lang="en-US" dirty="0"/>
              <a:t>Hello, my name is Bob</a:t>
            </a:r>
          </a:p>
        </p:txBody>
      </p:sp>
      <p:sp>
        <p:nvSpPr>
          <p:cNvPr id="13" name="TextBox 12"/>
          <p:cNvSpPr txBox="1"/>
          <p:nvPr/>
        </p:nvSpPr>
        <p:spPr>
          <a:xfrm>
            <a:off x="2611942" y="977900"/>
            <a:ext cx="1144764" cy="923330"/>
          </a:xfrm>
          <a:prstGeom prst="rect">
            <a:avLst/>
          </a:prstGeom>
          <a:noFill/>
        </p:spPr>
        <p:txBody>
          <a:bodyPr wrap="square" rtlCol="0">
            <a:spAutoFit/>
          </a:bodyPr>
          <a:lstStyle/>
          <a:p>
            <a:r>
              <a:rPr lang="en-US" dirty="0" err="1"/>
              <a:t>ab</a:t>
            </a:r>
            <a:endParaRPr lang="en-US" dirty="0"/>
          </a:p>
          <a:p>
            <a:r>
              <a:rPr lang="en-US" dirty="0"/>
              <a:t>ef1111gh</a:t>
            </a:r>
          </a:p>
          <a:p>
            <a:r>
              <a:rPr lang="en-US" dirty="0" err="1"/>
              <a:t>ijklmnop</a:t>
            </a:r>
            <a:endParaRPr lang="en-US" dirty="0"/>
          </a:p>
        </p:txBody>
      </p:sp>
      <p:sp>
        <p:nvSpPr>
          <p:cNvPr id="14" name="TextBox 13"/>
          <p:cNvSpPr txBox="1"/>
          <p:nvPr/>
        </p:nvSpPr>
        <p:spPr>
          <a:xfrm>
            <a:off x="1981200" y="2935194"/>
            <a:ext cx="2233706" cy="369332"/>
          </a:xfrm>
          <a:prstGeom prst="rect">
            <a:avLst/>
          </a:prstGeom>
          <a:noFill/>
        </p:spPr>
        <p:txBody>
          <a:bodyPr wrap="square" rtlCol="0">
            <a:spAutoFit/>
          </a:bodyPr>
          <a:lstStyle/>
          <a:p>
            <a:pPr algn="ctr"/>
            <a:r>
              <a:rPr lang="en-US" dirty="0" err="1"/>
              <a:t>my_file.py</a:t>
            </a:r>
            <a:endParaRPr lang="en-US" dirty="0"/>
          </a:p>
        </p:txBody>
      </p:sp>
      <p:sp>
        <p:nvSpPr>
          <p:cNvPr id="18" name="TextBox 17"/>
          <p:cNvSpPr txBox="1"/>
          <p:nvPr/>
        </p:nvSpPr>
        <p:spPr>
          <a:xfrm>
            <a:off x="7978812" y="1066197"/>
            <a:ext cx="1144764" cy="923330"/>
          </a:xfrm>
          <a:prstGeom prst="rect">
            <a:avLst/>
          </a:prstGeom>
          <a:noFill/>
        </p:spPr>
        <p:txBody>
          <a:bodyPr wrap="square" rtlCol="0">
            <a:spAutoFit/>
          </a:bodyPr>
          <a:lstStyle/>
          <a:p>
            <a:r>
              <a:rPr lang="en-US" dirty="0" err="1"/>
              <a:t>ab</a:t>
            </a:r>
            <a:endParaRPr lang="en-US" dirty="0"/>
          </a:p>
          <a:p>
            <a:r>
              <a:rPr lang="en-US" dirty="0"/>
              <a:t>ef1111gh</a:t>
            </a:r>
          </a:p>
          <a:p>
            <a:r>
              <a:rPr lang="en-US" dirty="0" err="1"/>
              <a:t>ijklmnop</a:t>
            </a:r>
            <a:endParaRPr lang="en-US" dirty="0"/>
          </a:p>
        </p:txBody>
      </p:sp>
      <p:sp>
        <p:nvSpPr>
          <p:cNvPr id="19" name="TextBox 18"/>
          <p:cNvSpPr txBox="1"/>
          <p:nvPr/>
        </p:nvSpPr>
        <p:spPr>
          <a:xfrm>
            <a:off x="7617012" y="2935194"/>
            <a:ext cx="2233706" cy="369332"/>
          </a:xfrm>
          <a:prstGeom prst="rect">
            <a:avLst/>
          </a:prstGeom>
          <a:noFill/>
        </p:spPr>
        <p:txBody>
          <a:bodyPr wrap="square" rtlCol="0">
            <a:spAutoFit/>
          </a:bodyPr>
          <a:lstStyle/>
          <a:p>
            <a:pPr algn="ctr"/>
            <a:r>
              <a:rPr lang="en-US" dirty="0" err="1"/>
              <a:t>my_file.py</a:t>
            </a:r>
            <a:endParaRPr lang="en-US" dirty="0"/>
          </a:p>
        </p:txBody>
      </p:sp>
      <p:sp>
        <p:nvSpPr>
          <p:cNvPr id="24" name="TextBox 23"/>
          <p:cNvSpPr txBox="1"/>
          <p:nvPr/>
        </p:nvSpPr>
        <p:spPr>
          <a:xfrm>
            <a:off x="2271060" y="268941"/>
            <a:ext cx="1613647" cy="369332"/>
          </a:xfrm>
          <a:prstGeom prst="rect">
            <a:avLst/>
          </a:prstGeom>
          <a:noFill/>
        </p:spPr>
        <p:txBody>
          <a:bodyPr wrap="square" rtlCol="0">
            <a:spAutoFit/>
          </a:bodyPr>
          <a:lstStyle/>
          <a:p>
            <a:pPr algn="ctr"/>
            <a:r>
              <a:rPr lang="en-US" dirty="0" err="1">
                <a:solidFill>
                  <a:schemeClr val="tx2"/>
                </a:solidFill>
              </a:rPr>
              <a:t>sallys_branch</a:t>
            </a:r>
            <a:endParaRPr lang="en-US" dirty="0">
              <a:solidFill>
                <a:schemeClr val="tx2"/>
              </a:solidFill>
            </a:endParaRPr>
          </a:p>
        </p:txBody>
      </p:sp>
      <p:sp>
        <p:nvSpPr>
          <p:cNvPr id="21" name="TextBox 20"/>
          <p:cNvSpPr txBox="1"/>
          <p:nvPr/>
        </p:nvSpPr>
        <p:spPr>
          <a:xfrm>
            <a:off x="7845107" y="236675"/>
            <a:ext cx="1613647" cy="369332"/>
          </a:xfrm>
          <a:prstGeom prst="rect">
            <a:avLst/>
          </a:prstGeom>
          <a:noFill/>
        </p:spPr>
        <p:txBody>
          <a:bodyPr wrap="square" rtlCol="0">
            <a:spAutoFit/>
          </a:bodyPr>
          <a:lstStyle/>
          <a:p>
            <a:pPr algn="ctr"/>
            <a:r>
              <a:rPr lang="en-US" dirty="0" err="1">
                <a:solidFill>
                  <a:schemeClr val="accent6">
                    <a:lumMod val="75000"/>
                  </a:schemeClr>
                </a:solidFill>
              </a:rPr>
              <a:t>bobs_branch</a:t>
            </a:r>
            <a:endParaRPr lang="en-US" dirty="0">
              <a:solidFill>
                <a:schemeClr val="accent6">
                  <a:lumMod val="75000"/>
                </a:schemeClr>
              </a:solidFill>
            </a:endParaRPr>
          </a:p>
        </p:txBody>
      </p:sp>
      <p:cxnSp>
        <p:nvCxnSpPr>
          <p:cNvPr id="9" name="Straight Arrow Connector 8"/>
          <p:cNvCxnSpPr/>
          <p:nvPr/>
        </p:nvCxnSpPr>
        <p:spPr>
          <a:xfrm flipH="1">
            <a:off x="6286623" y="1509060"/>
            <a:ext cx="1216342" cy="14261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rot="18546000">
            <a:off x="6216769" y="1888770"/>
            <a:ext cx="1154344" cy="369332"/>
          </a:xfrm>
          <a:prstGeom prst="rect">
            <a:avLst/>
          </a:prstGeom>
          <a:noFill/>
        </p:spPr>
        <p:txBody>
          <a:bodyPr wrap="square" rtlCol="0">
            <a:spAutoFit/>
          </a:bodyPr>
          <a:lstStyle/>
          <a:p>
            <a:r>
              <a:rPr lang="en-US" dirty="0"/>
              <a:t>merge</a:t>
            </a:r>
          </a:p>
        </p:txBody>
      </p:sp>
      <p:sp>
        <p:nvSpPr>
          <p:cNvPr id="26" name="Rectangle 25"/>
          <p:cNvSpPr/>
          <p:nvPr/>
        </p:nvSpPr>
        <p:spPr>
          <a:xfrm>
            <a:off x="4945528" y="3057712"/>
            <a:ext cx="2233706" cy="3391144"/>
          </a:xfrm>
          <a:prstGeom prst="rect">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lumMod val="40000"/>
                  <a:lumOff val="60000"/>
                </a:schemeClr>
              </a:solidFill>
            </a:endParaRPr>
          </a:p>
        </p:txBody>
      </p:sp>
      <p:sp>
        <p:nvSpPr>
          <p:cNvPr id="27" name="Folded Corner 26"/>
          <p:cNvSpPr/>
          <p:nvPr/>
        </p:nvSpPr>
        <p:spPr>
          <a:xfrm rot="10800000">
            <a:off x="5092444" y="3703542"/>
            <a:ext cx="1927412" cy="2098488"/>
          </a:xfrm>
          <a:prstGeom prst="foldedCorner">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5376329" y="3324378"/>
            <a:ext cx="1434353" cy="379165"/>
          </a:xfrm>
          <a:prstGeom prst="rect">
            <a:avLst/>
          </a:prstGeom>
          <a:noFill/>
        </p:spPr>
        <p:txBody>
          <a:bodyPr wrap="square" rtlCol="0">
            <a:spAutoFit/>
          </a:bodyPr>
          <a:lstStyle/>
          <a:p>
            <a:pPr algn="ctr"/>
            <a:r>
              <a:rPr lang="en-US" dirty="0"/>
              <a:t>master</a:t>
            </a:r>
          </a:p>
        </p:txBody>
      </p:sp>
    </p:spTree>
    <p:extLst>
      <p:ext uri="{BB962C8B-B14F-4D97-AF65-F5344CB8AC3E}">
        <p14:creationId xmlns:p14="http://schemas.microsoft.com/office/powerpoint/2010/main" val="604334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851668-B98A-9046-BB2B-3F5938B2F3B9}"/>
              </a:ext>
            </a:extLst>
          </p:cNvPr>
          <p:cNvSpPr>
            <a:spLocks noGrp="1"/>
          </p:cNvSpPr>
          <p:nvPr>
            <p:ph type="title"/>
          </p:nvPr>
        </p:nvSpPr>
        <p:spPr>
          <a:xfrm>
            <a:off x="594360" y="637125"/>
            <a:ext cx="3802276" cy="5256371"/>
          </a:xfrm>
          <a:prstGeom prst="ellipse">
            <a:avLst/>
          </a:prstGeom>
        </p:spPr>
        <p:txBody>
          <a:bodyPr>
            <a:normAutofit/>
          </a:bodyPr>
          <a:lstStyle/>
          <a:p>
            <a:r>
              <a:rPr lang="en-US" sz="3000" b="1" dirty="0">
                <a:solidFill>
                  <a:schemeClr val="bg1"/>
                </a:solidFill>
              </a:rPr>
              <a:t>Anatomy of import syntax 1</a:t>
            </a:r>
            <a:br>
              <a:rPr lang="en-US" sz="3000" b="1" dirty="0">
                <a:solidFill>
                  <a:schemeClr val="bg1"/>
                </a:solidFill>
              </a:rPr>
            </a:br>
            <a:endParaRPr lang="en-US" sz="3000" dirty="0">
              <a:solidFill>
                <a:schemeClr val="bg1"/>
              </a:solidFill>
            </a:endParaRPr>
          </a:p>
        </p:txBody>
      </p:sp>
      <p:graphicFrame>
        <p:nvGraphicFramePr>
          <p:cNvPr id="14" name="Content Placeholder 2">
            <a:extLst>
              <a:ext uri="{FF2B5EF4-FFF2-40B4-BE49-F238E27FC236}">
                <a16:creationId xmlns:a16="http://schemas.microsoft.com/office/drawing/2014/main" id="{BECFB822-5D64-4788-9F82-0BBD05DC37BF}"/>
              </a:ext>
            </a:extLst>
          </p:cNvPr>
          <p:cNvGraphicFramePr>
            <a:graphicFrameLocks noGrp="1"/>
          </p:cNvGraphicFramePr>
          <p:nvPr>
            <p:ph idx="1"/>
            <p:extLst>
              <p:ext uri="{D42A27DB-BD31-4B8C-83A1-F6EECF244321}">
                <p14:modId xmlns:p14="http://schemas.microsoft.com/office/powerpoint/2010/main" val="1548018320"/>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6925082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7502964" y="120032"/>
            <a:ext cx="2233706" cy="3391144"/>
          </a:xfrm>
          <a:prstGeom prst="rect">
            <a:avLst/>
          </a:prstGeom>
          <a:solidFill>
            <a:schemeClr val="accent6">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lumMod val="40000"/>
                  <a:lumOff val="60000"/>
                </a:schemeClr>
              </a:solidFill>
            </a:endParaRPr>
          </a:p>
        </p:txBody>
      </p:sp>
      <p:sp>
        <p:nvSpPr>
          <p:cNvPr id="23" name="Folded Corner 22"/>
          <p:cNvSpPr/>
          <p:nvPr/>
        </p:nvSpPr>
        <p:spPr>
          <a:xfrm rot="10800000">
            <a:off x="7617012" y="657413"/>
            <a:ext cx="1927412" cy="2098488"/>
          </a:xfrm>
          <a:prstGeom prst="foldedCorner">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1981200" y="120032"/>
            <a:ext cx="2233706" cy="3391144"/>
          </a:xfrm>
          <a:prstGeom prst="rect">
            <a:avLst/>
          </a:prstGeom>
          <a:solidFill>
            <a:schemeClr val="accent1">
              <a:lumMod val="40000"/>
              <a:lumOff val="6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lumMod val="40000"/>
                  <a:lumOff val="60000"/>
                </a:schemeClr>
              </a:solidFill>
            </a:endParaRPr>
          </a:p>
        </p:txBody>
      </p:sp>
      <p:sp>
        <p:nvSpPr>
          <p:cNvPr id="20" name="Folded Corner 19"/>
          <p:cNvSpPr/>
          <p:nvPr/>
        </p:nvSpPr>
        <p:spPr>
          <a:xfrm rot="10800000">
            <a:off x="2136588" y="657412"/>
            <a:ext cx="1927412" cy="2098488"/>
          </a:xfrm>
          <a:prstGeom prst="foldedCorner">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idx="1"/>
          </p:nvPr>
        </p:nvPicPr>
        <p:blipFill>
          <a:blip r:embed="rId3"/>
          <a:srcRect l="-84163" r="-84163"/>
          <a:stretch>
            <a:fillRect/>
          </a:stretch>
        </p:blipFill>
        <p:spPr>
          <a:xfrm>
            <a:off x="1323789" y="3720353"/>
            <a:ext cx="4374506" cy="2405810"/>
          </a:xfrm>
        </p:spPr>
      </p:pic>
      <p:pic>
        <p:nvPicPr>
          <p:cNvPr id="5" name="Picture 4"/>
          <p:cNvPicPr>
            <a:picLocks noChangeAspect="1"/>
          </p:cNvPicPr>
          <p:nvPr/>
        </p:nvPicPr>
        <p:blipFill>
          <a:blip r:embed="rId4"/>
          <a:stretch>
            <a:fillRect/>
          </a:stretch>
        </p:blipFill>
        <p:spPr>
          <a:xfrm>
            <a:off x="7865784" y="3720353"/>
            <a:ext cx="1389782" cy="2401046"/>
          </a:xfrm>
          <a:prstGeom prst="rect">
            <a:avLst/>
          </a:prstGeom>
        </p:spPr>
      </p:pic>
      <p:sp>
        <p:nvSpPr>
          <p:cNvPr id="6" name="TextBox 5"/>
          <p:cNvSpPr txBox="1"/>
          <p:nvPr/>
        </p:nvSpPr>
        <p:spPr>
          <a:xfrm>
            <a:off x="2510118" y="6126163"/>
            <a:ext cx="2435411" cy="369332"/>
          </a:xfrm>
          <a:prstGeom prst="rect">
            <a:avLst/>
          </a:prstGeom>
          <a:noFill/>
        </p:spPr>
        <p:txBody>
          <a:bodyPr wrap="square" rtlCol="0">
            <a:spAutoFit/>
          </a:bodyPr>
          <a:lstStyle/>
          <a:p>
            <a:pPr algn="ctr"/>
            <a:r>
              <a:rPr lang="en-US" dirty="0"/>
              <a:t>Hello, my name is Sally</a:t>
            </a:r>
          </a:p>
        </p:txBody>
      </p:sp>
      <p:sp>
        <p:nvSpPr>
          <p:cNvPr id="7" name="TextBox 6"/>
          <p:cNvSpPr txBox="1"/>
          <p:nvPr/>
        </p:nvSpPr>
        <p:spPr>
          <a:xfrm>
            <a:off x="7301260" y="6121399"/>
            <a:ext cx="2435411" cy="369332"/>
          </a:xfrm>
          <a:prstGeom prst="rect">
            <a:avLst/>
          </a:prstGeom>
          <a:noFill/>
        </p:spPr>
        <p:txBody>
          <a:bodyPr wrap="square" rtlCol="0">
            <a:spAutoFit/>
          </a:bodyPr>
          <a:lstStyle/>
          <a:p>
            <a:pPr algn="ctr"/>
            <a:r>
              <a:rPr lang="en-US" dirty="0"/>
              <a:t>Hello, my name is Bob</a:t>
            </a:r>
          </a:p>
        </p:txBody>
      </p:sp>
      <p:sp>
        <p:nvSpPr>
          <p:cNvPr id="13" name="TextBox 12"/>
          <p:cNvSpPr txBox="1"/>
          <p:nvPr/>
        </p:nvSpPr>
        <p:spPr>
          <a:xfrm>
            <a:off x="2611942" y="977900"/>
            <a:ext cx="1144764" cy="923330"/>
          </a:xfrm>
          <a:prstGeom prst="rect">
            <a:avLst/>
          </a:prstGeom>
          <a:noFill/>
        </p:spPr>
        <p:txBody>
          <a:bodyPr wrap="square" rtlCol="0">
            <a:spAutoFit/>
          </a:bodyPr>
          <a:lstStyle/>
          <a:p>
            <a:r>
              <a:rPr lang="en-US" dirty="0" err="1"/>
              <a:t>ab</a:t>
            </a:r>
            <a:endParaRPr lang="en-US" dirty="0"/>
          </a:p>
          <a:p>
            <a:r>
              <a:rPr lang="en-US" dirty="0"/>
              <a:t>ef1111gh</a:t>
            </a:r>
          </a:p>
          <a:p>
            <a:r>
              <a:rPr lang="en-US" dirty="0" err="1"/>
              <a:t>ijklmnop</a:t>
            </a:r>
            <a:endParaRPr lang="en-US" dirty="0"/>
          </a:p>
        </p:txBody>
      </p:sp>
      <p:sp>
        <p:nvSpPr>
          <p:cNvPr id="14" name="TextBox 13"/>
          <p:cNvSpPr txBox="1"/>
          <p:nvPr/>
        </p:nvSpPr>
        <p:spPr>
          <a:xfrm>
            <a:off x="1981200" y="2935194"/>
            <a:ext cx="2233706" cy="369332"/>
          </a:xfrm>
          <a:prstGeom prst="rect">
            <a:avLst/>
          </a:prstGeom>
          <a:noFill/>
        </p:spPr>
        <p:txBody>
          <a:bodyPr wrap="square" rtlCol="0">
            <a:spAutoFit/>
          </a:bodyPr>
          <a:lstStyle/>
          <a:p>
            <a:pPr algn="ctr"/>
            <a:r>
              <a:rPr lang="en-US" dirty="0" err="1"/>
              <a:t>my_file.py</a:t>
            </a:r>
            <a:endParaRPr lang="en-US" dirty="0"/>
          </a:p>
        </p:txBody>
      </p:sp>
      <p:sp>
        <p:nvSpPr>
          <p:cNvPr id="18" name="TextBox 17"/>
          <p:cNvSpPr txBox="1"/>
          <p:nvPr/>
        </p:nvSpPr>
        <p:spPr>
          <a:xfrm>
            <a:off x="7978812" y="1066197"/>
            <a:ext cx="1144764" cy="923330"/>
          </a:xfrm>
          <a:prstGeom prst="rect">
            <a:avLst/>
          </a:prstGeom>
          <a:noFill/>
        </p:spPr>
        <p:txBody>
          <a:bodyPr wrap="square" rtlCol="0">
            <a:spAutoFit/>
          </a:bodyPr>
          <a:lstStyle/>
          <a:p>
            <a:r>
              <a:rPr lang="en-US" dirty="0" err="1"/>
              <a:t>ab</a:t>
            </a:r>
            <a:endParaRPr lang="en-US" dirty="0"/>
          </a:p>
          <a:p>
            <a:r>
              <a:rPr lang="en-US" dirty="0"/>
              <a:t>ef1111gh</a:t>
            </a:r>
          </a:p>
          <a:p>
            <a:r>
              <a:rPr lang="en-US" dirty="0" err="1"/>
              <a:t>ijklmnop</a:t>
            </a:r>
            <a:endParaRPr lang="en-US" dirty="0"/>
          </a:p>
        </p:txBody>
      </p:sp>
      <p:sp>
        <p:nvSpPr>
          <p:cNvPr id="19" name="TextBox 18"/>
          <p:cNvSpPr txBox="1"/>
          <p:nvPr/>
        </p:nvSpPr>
        <p:spPr>
          <a:xfrm>
            <a:off x="7617012" y="2935194"/>
            <a:ext cx="2233706" cy="369332"/>
          </a:xfrm>
          <a:prstGeom prst="rect">
            <a:avLst/>
          </a:prstGeom>
          <a:noFill/>
        </p:spPr>
        <p:txBody>
          <a:bodyPr wrap="square" rtlCol="0">
            <a:spAutoFit/>
          </a:bodyPr>
          <a:lstStyle/>
          <a:p>
            <a:pPr algn="ctr"/>
            <a:r>
              <a:rPr lang="en-US" dirty="0" err="1"/>
              <a:t>my_file.py</a:t>
            </a:r>
            <a:endParaRPr lang="en-US" dirty="0"/>
          </a:p>
        </p:txBody>
      </p:sp>
      <p:sp>
        <p:nvSpPr>
          <p:cNvPr id="24" name="TextBox 23"/>
          <p:cNvSpPr txBox="1"/>
          <p:nvPr/>
        </p:nvSpPr>
        <p:spPr>
          <a:xfrm>
            <a:off x="2271060" y="268941"/>
            <a:ext cx="1613647" cy="369332"/>
          </a:xfrm>
          <a:prstGeom prst="rect">
            <a:avLst/>
          </a:prstGeom>
          <a:noFill/>
        </p:spPr>
        <p:txBody>
          <a:bodyPr wrap="square" rtlCol="0">
            <a:spAutoFit/>
          </a:bodyPr>
          <a:lstStyle/>
          <a:p>
            <a:pPr algn="ctr"/>
            <a:r>
              <a:rPr lang="en-US" dirty="0" err="1">
                <a:solidFill>
                  <a:schemeClr val="tx2"/>
                </a:solidFill>
              </a:rPr>
              <a:t>sallys_branch</a:t>
            </a:r>
            <a:endParaRPr lang="en-US" dirty="0">
              <a:solidFill>
                <a:schemeClr val="tx2"/>
              </a:solidFill>
            </a:endParaRPr>
          </a:p>
        </p:txBody>
      </p:sp>
      <p:sp>
        <p:nvSpPr>
          <p:cNvPr id="21" name="TextBox 20"/>
          <p:cNvSpPr txBox="1"/>
          <p:nvPr/>
        </p:nvSpPr>
        <p:spPr>
          <a:xfrm>
            <a:off x="7845107" y="236675"/>
            <a:ext cx="1613647" cy="369332"/>
          </a:xfrm>
          <a:prstGeom prst="rect">
            <a:avLst/>
          </a:prstGeom>
          <a:noFill/>
        </p:spPr>
        <p:txBody>
          <a:bodyPr wrap="square" rtlCol="0">
            <a:spAutoFit/>
          </a:bodyPr>
          <a:lstStyle/>
          <a:p>
            <a:pPr algn="ctr"/>
            <a:r>
              <a:rPr lang="en-US" dirty="0" err="1">
                <a:solidFill>
                  <a:schemeClr val="accent6">
                    <a:lumMod val="75000"/>
                  </a:schemeClr>
                </a:solidFill>
              </a:rPr>
              <a:t>bobs_branch</a:t>
            </a:r>
            <a:endParaRPr lang="en-US" dirty="0">
              <a:solidFill>
                <a:schemeClr val="accent6">
                  <a:lumMod val="75000"/>
                </a:schemeClr>
              </a:solidFill>
            </a:endParaRPr>
          </a:p>
        </p:txBody>
      </p:sp>
      <p:sp>
        <p:nvSpPr>
          <p:cNvPr id="26" name="Rectangle 25"/>
          <p:cNvSpPr/>
          <p:nvPr/>
        </p:nvSpPr>
        <p:spPr>
          <a:xfrm>
            <a:off x="4945528" y="3057712"/>
            <a:ext cx="2233706" cy="3391144"/>
          </a:xfrm>
          <a:prstGeom prst="rect">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lumMod val="40000"/>
                  <a:lumOff val="60000"/>
                </a:schemeClr>
              </a:solidFill>
            </a:endParaRPr>
          </a:p>
        </p:txBody>
      </p:sp>
      <p:sp>
        <p:nvSpPr>
          <p:cNvPr id="27" name="Folded Corner 26"/>
          <p:cNvSpPr/>
          <p:nvPr/>
        </p:nvSpPr>
        <p:spPr>
          <a:xfrm rot="10800000">
            <a:off x="5092444" y="3703542"/>
            <a:ext cx="1927412" cy="2098488"/>
          </a:xfrm>
          <a:prstGeom prst="foldedCorner">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5376329" y="3324378"/>
            <a:ext cx="1434353" cy="379165"/>
          </a:xfrm>
          <a:prstGeom prst="rect">
            <a:avLst/>
          </a:prstGeom>
          <a:noFill/>
        </p:spPr>
        <p:txBody>
          <a:bodyPr wrap="square" rtlCol="0">
            <a:spAutoFit/>
          </a:bodyPr>
          <a:lstStyle/>
          <a:p>
            <a:pPr algn="ctr"/>
            <a:r>
              <a:rPr lang="en-US" dirty="0"/>
              <a:t>master</a:t>
            </a:r>
          </a:p>
        </p:txBody>
      </p:sp>
      <p:sp>
        <p:nvSpPr>
          <p:cNvPr id="22" name="TextBox 21"/>
          <p:cNvSpPr txBox="1"/>
          <p:nvPr/>
        </p:nvSpPr>
        <p:spPr>
          <a:xfrm>
            <a:off x="5501565" y="4266597"/>
            <a:ext cx="1144764" cy="923330"/>
          </a:xfrm>
          <a:prstGeom prst="rect">
            <a:avLst/>
          </a:prstGeom>
          <a:noFill/>
        </p:spPr>
        <p:txBody>
          <a:bodyPr wrap="square" rtlCol="0">
            <a:spAutoFit/>
          </a:bodyPr>
          <a:lstStyle/>
          <a:p>
            <a:r>
              <a:rPr lang="en-US" dirty="0" err="1"/>
              <a:t>ab</a:t>
            </a:r>
            <a:endParaRPr lang="en-US" dirty="0"/>
          </a:p>
          <a:p>
            <a:r>
              <a:rPr lang="en-US" dirty="0"/>
              <a:t>ef1111gh</a:t>
            </a:r>
          </a:p>
          <a:p>
            <a:r>
              <a:rPr lang="en-US" dirty="0" err="1"/>
              <a:t>ijklmnop</a:t>
            </a:r>
            <a:endParaRPr lang="en-US" dirty="0"/>
          </a:p>
        </p:txBody>
      </p:sp>
    </p:spTree>
    <p:extLst>
      <p:ext uri="{BB962C8B-B14F-4D97-AF65-F5344CB8AC3E}">
        <p14:creationId xmlns:p14="http://schemas.microsoft.com/office/powerpoint/2010/main" val="367893514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l="-84163" r="-84163"/>
          <a:stretch>
            <a:fillRect/>
          </a:stretch>
        </p:blipFill>
        <p:spPr>
          <a:xfrm>
            <a:off x="1323789" y="3720353"/>
            <a:ext cx="4374506" cy="2405810"/>
          </a:xfrm>
        </p:spPr>
      </p:pic>
      <p:pic>
        <p:nvPicPr>
          <p:cNvPr id="5" name="Picture 4"/>
          <p:cNvPicPr>
            <a:picLocks noChangeAspect="1"/>
          </p:cNvPicPr>
          <p:nvPr/>
        </p:nvPicPr>
        <p:blipFill>
          <a:blip r:embed="rId4"/>
          <a:stretch>
            <a:fillRect/>
          </a:stretch>
        </p:blipFill>
        <p:spPr>
          <a:xfrm>
            <a:off x="7865784" y="3720353"/>
            <a:ext cx="1389782" cy="2401046"/>
          </a:xfrm>
          <a:prstGeom prst="rect">
            <a:avLst/>
          </a:prstGeom>
        </p:spPr>
      </p:pic>
      <p:sp>
        <p:nvSpPr>
          <p:cNvPr id="6" name="TextBox 5"/>
          <p:cNvSpPr txBox="1"/>
          <p:nvPr/>
        </p:nvSpPr>
        <p:spPr>
          <a:xfrm>
            <a:off x="2510118" y="6126163"/>
            <a:ext cx="2435411" cy="369332"/>
          </a:xfrm>
          <a:prstGeom prst="rect">
            <a:avLst/>
          </a:prstGeom>
          <a:noFill/>
        </p:spPr>
        <p:txBody>
          <a:bodyPr wrap="square" rtlCol="0">
            <a:spAutoFit/>
          </a:bodyPr>
          <a:lstStyle/>
          <a:p>
            <a:pPr algn="ctr"/>
            <a:r>
              <a:rPr lang="en-US" dirty="0"/>
              <a:t>Hello, my name is Sally</a:t>
            </a:r>
          </a:p>
        </p:txBody>
      </p:sp>
      <p:sp>
        <p:nvSpPr>
          <p:cNvPr id="7" name="TextBox 6"/>
          <p:cNvSpPr txBox="1"/>
          <p:nvPr/>
        </p:nvSpPr>
        <p:spPr>
          <a:xfrm>
            <a:off x="7301260" y="6121399"/>
            <a:ext cx="2435411" cy="369332"/>
          </a:xfrm>
          <a:prstGeom prst="rect">
            <a:avLst/>
          </a:prstGeom>
          <a:noFill/>
        </p:spPr>
        <p:txBody>
          <a:bodyPr wrap="square" rtlCol="0">
            <a:spAutoFit/>
          </a:bodyPr>
          <a:lstStyle/>
          <a:p>
            <a:pPr algn="ctr"/>
            <a:r>
              <a:rPr lang="en-US" dirty="0"/>
              <a:t>Hello, my name is Bob</a:t>
            </a:r>
          </a:p>
        </p:txBody>
      </p:sp>
      <p:sp>
        <p:nvSpPr>
          <p:cNvPr id="26" name="Rectangle 25"/>
          <p:cNvSpPr/>
          <p:nvPr/>
        </p:nvSpPr>
        <p:spPr>
          <a:xfrm>
            <a:off x="4945528" y="3057712"/>
            <a:ext cx="2233706" cy="3391144"/>
          </a:xfrm>
          <a:prstGeom prst="rect">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lumMod val="40000"/>
                  <a:lumOff val="60000"/>
                </a:schemeClr>
              </a:solidFill>
            </a:endParaRPr>
          </a:p>
        </p:txBody>
      </p:sp>
      <p:sp>
        <p:nvSpPr>
          <p:cNvPr id="27" name="Folded Corner 26"/>
          <p:cNvSpPr/>
          <p:nvPr/>
        </p:nvSpPr>
        <p:spPr>
          <a:xfrm rot="10800000">
            <a:off x="5092444" y="3703542"/>
            <a:ext cx="1927412" cy="2098488"/>
          </a:xfrm>
          <a:prstGeom prst="foldedCorner">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5376329" y="3324378"/>
            <a:ext cx="1434353" cy="379165"/>
          </a:xfrm>
          <a:prstGeom prst="rect">
            <a:avLst/>
          </a:prstGeom>
          <a:noFill/>
        </p:spPr>
        <p:txBody>
          <a:bodyPr wrap="square" rtlCol="0">
            <a:spAutoFit/>
          </a:bodyPr>
          <a:lstStyle/>
          <a:p>
            <a:pPr algn="ctr"/>
            <a:r>
              <a:rPr lang="en-US" dirty="0"/>
              <a:t>master</a:t>
            </a:r>
          </a:p>
        </p:txBody>
      </p:sp>
      <p:sp>
        <p:nvSpPr>
          <p:cNvPr id="22" name="TextBox 21"/>
          <p:cNvSpPr txBox="1"/>
          <p:nvPr/>
        </p:nvSpPr>
        <p:spPr>
          <a:xfrm>
            <a:off x="5501565" y="4266597"/>
            <a:ext cx="1144764" cy="923330"/>
          </a:xfrm>
          <a:prstGeom prst="rect">
            <a:avLst/>
          </a:prstGeom>
          <a:noFill/>
        </p:spPr>
        <p:txBody>
          <a:bodyPr wrap="square" rtlCol="0">
            <a:spAutoFit/>
          </a:bodyPr>
          <a:lstStyle/>
          <a:p>
            <a:r>
              <a:rPr lang="en-US" dirty="0" err="1"/>
              <a:t>ab</a:t>
            </a:r>
            <a:endParaRPr lang="en-US" dirty="0"/>
          </a:p>
          <a:p>
            <a:r>
              <a:rPr lang="en-US" dirty="0"/>
              <a:t>ef1111gh</a:t>
            </a:r>
          </a:p>
          <a:p>
            <a:r>
              <a:rPr lang="en-US" dirty="0" err="1"/>
              <a:t>ijklmnop</a:t>
            </a:r>
            <a:endParaRPr lang="en-US" dirty="0"/>
          </a:p>
        </p:txBody>
      </p:sp>
      <p:sp>
        <p:nvSpPr>
          <p:cNvPr id="2" name="TextBox 1"/>
          <p:cNvSpPr txBox="1"/>
          <p:nvPr/>
        </p:nvSpPr>
        <p:spPr>
          <a:xfrm rot="18682569">
            <a:off x="2629647" y="642471"/>
            <a:ext cx="3068648" cy="369332"/>
          </a:xfrm>
          <a:prstGeom prst="rect">
            <a:avLst/>
          </a:prstGeom>
          <a:noFill/>
        </p:spPr>
        <p:txBody>
          <a:bodyPr wrap="square" rtlCol="0">
            <a:spAutoFit/>
          </a:bodyPr>
          <a:lstStyle/>
          <a:p>
            <a:r>
              <a:rPr lang="en-US" dirty="0"/>
              <a:t>I AM THE BOSS</a:t>
            </a:r>
          </a:p>
        </p:txBody>
      </p:sp>
      <p:pic>
        <p:nvPicPr>
          <p:cNvPr id="3" name="Picture 2"/>
          <p:cNvPicPr>
            <a:picLocks noChangeAspect="1"/>
          </p:cNvPicPr>
          <p:nvPr/>
        </p:nvPicPr>
        <p:blipFill>
          <a:blip r:embed="rId5"/>
          <a:stretch>
            <a:fillRect/>
          </a:stretch>
        </p:blipFill>
        <p:spPr>
          <a:xfrm rot="1760853">
            <a:off x="3424698" y="337316"/>
            <a:ext cx="2989547" cy="4402517"/>
          </a:xfrm>
          <a:prstGeom prst="rect">
            <a:avLst/>
          </a:prstGeom>
        </p:spPr>
      </p:pic>
    </p:spTree>
    <p:extLst>
      <p:ext uri="{BB962C8B-B14F-4D97-AF65-F5344CB8AC3E}">
        <p14:creationId xmlns:p14="http://schemas.microsoft.com/office/powerpoint/2010/main" val="37834095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l="-84163" r="-84163"/>
          <a:stretch>
            <a:fillRect/>
          </a:stretch>
        </p:blipFill>
        <p:spPr>
          <a:xfrm>
            <a:off x="1323789" y="3720353"/>
            <a:ext cx="4374506" cy="2405810"/>
          </a:xfrm>
        </p:spPr>
      </p:pic>
      <p:pic>
        <p:nvPicPr>
          <p:cNvPr id="5" name="Picture 4"/>
          <p:cNvPicPr>
            <a:picLocks noChangeAspect="1"/>
          </p:cNvPicPr>
          <p:nvPr/>
        </p:nvPicPr>
        <p:blipFill>
          <a:blip r:embed="rId4"/>
          <a:stretch>
            <a:fillRect/>
          </a:stretch>
        </p:blipFill>
        <p:spPr>
          <a:xfrm>
            <a:off x="7865784" y="3720353"/>
            <a:ext cx="1389782" cy="2401046"/>
          </a:xfrm>
          <a:prstGeom prst="rect">
            <a:avLst/>
          </a:prstGeom>
        </p:spPr>
      </p:pic>
      <p:sp>
        <p:nvSpPr>
          <p:cNvPr id="6" name="TextBox 5"/>
          <p:cNvSpPr txBox="1"/>
          <p:nvPr/>
        </p:nvSpPr>
        <p:spPr>
          <a:xfrm>
            <a:off x="2510118" y="6126163"/>
            <a:ext cx="2435411" cy="369332"/>
          </a:xfrm>
          <a:prstGeom prst="rect">
            <a:avLst/>
          </a:prstGeom>
          <a:noFill/>
        </p:spPr>
        <p:txBody>
          <a:bodyPr wrap="square" rtlCol="0">
            <a:spAutoFit/>
          </a:bodyPr>
          <a:lstStyle/>
          <a:p>
            <a:pPr algn="ctr"/>
            <a:r>
              <a:rPr lang="en-US" dirty="0"/>
              <a:t>Hello, my name is Sally</a:t>
            </a:r>
          </a:p>
        </p:txBody>
      </p:sp>
      <p:sp>
        <p:nvSpPr>
          <p:cNvPr id="7" name="TextBox 6"/>
          <p:cNvSpPr txBox="1"/>
          <p:nvPr/>
        </p:nvSpPr>
        <p:spPr>
          <a:xfrm>
            <a:off x="7301260" y="6121399"/>
            <a:ext cx="2435411" cy="369332"/>
          </a:xfrm>
          <a:prstGeom prst="rect">
            <a:avLst/>
          </a:prstGeom>
          <a:noFill/>
        </p:spPr>
        <p:txBody>
          <a:bodyPr wrap="square" rtlCol="0">
            <a:spAutoFit/>
          </a:bodyPr>
          <a:lstStyle/>
          <a:p>
            <a:pPr algn="ctr"/>
            <a:r>
              <a:rPr lang="en-US" dirty="0"/>
              <a:t>Hello, my name is Bob</a:t>
            </a:r>
          </a:p>
        </p:txBody>
      </p:sp>
      <p:sp>
        <p:nvSpPr>
          <p:cNvPr id="26" name="Rectangle 25"/>
          <p:cNvSpPr/>
          <p:nvPr/>
        </p:nvSpPr>
        <p:spPr>
          <a:xfrm>
            <a:off x="4945528" y="3057712"/>
            <a:ext cx="2233706" cy="3391144"/>
          </a:xfrm>
          <a:prstGeom prst="rect">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lumMod val="40000"/>
                  <a:lumOff val="60000"/>
                </a:schemeClr>
              </a:solidFill>
            </a:endParaRPr>
          </a:p>
        </p:txBody>
      </p:sp>
      <p:sp>
        <p:nvSpPr>
          <p:cNvPr id="27" name="Folded Corner 26"/>
          <p:cNvSpPr/>
          <p:nvPr/>
        </p:nvSpPr>
        <p:spPr>
          <a:xfrm rot="10800000">
            <a:off x="5092444" y="3703542"/>
            <a:ext cx="1927412" cy="2098488"/>
          </a:xfrm>
          <a:prstGeom prst="foldedCorner">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5376329" y="3324378"/>
            <a:ext cx="1434353" cy="379165"/>
          </a:xfrm>
          <a:prstGeom prst="rect">
            <a:avLst/>
          </a:prstGeom>
          <a:noFill/>
        </p:spPr>
        <p:txBody>
          <a:bodyPr wrap="square" rtlCol="0">
            <a:spAutoFit/>
          </a:bodyPr>
          <a:lstStyle/>
          <a:p>
            <a:pPr algn="ctr"/>
            <a:r>
              <a:rPr lang="en-US" dirty="0"/>
              <a:t>master</a:t>
            </a:r>
          </a:p>
        </p:txBody>
      </p:sp>
      <p:sp>
        <p:nvSpPr>
          <p:cNvPr id="22" name="TextBox 21"/>
          <p:cNvSpPr txBox="1"/>
          <p:nvPr/>
        </p:nvSpPr>
        <p:spPr>
          <a:xfrm>
            <a:off x="5501565" y="4266597"/>
            <a:ext cx="1144764" cy="923330"/>
          </a:xfrm>
          <a:prstGeom prst="rect">
            <a:avLst/>
          </a:prstGeom>
          <a:noFill/>
        </p:spPr>
        <p:txBody>
          <a:bodyPr wrap="square" rtlCol="0">
            <a:spAutoFit/>
          </a:bodyPr>
          <a:lstStyle/>
          <a:p>
            <a:r>
              <a:rPr lang="en-US" dirty="0" err="1"/>
              <a:t>ab</a:t>
            </a:r>
            <a:endParaRPr lang="en-US" dirty="0"/>
          </a:p>
          <a:p>
            <a:r>
              <a:rPr lang="en-US" dirty="0"/>
              <a:t>ef1111gh</a:t>
            </a:r>
          </a:p>
          <a:p>
            <a:r>
              <a:rPr lang="en-US" dirty="0" err="1"/>
              <a:t>ijklmnop</a:t>
            </a:r>
            <a:endParaRPr lang="en-US" dirty="0"/>
          </a:p>
        </p:txBody>
      </p:sp>
      <p:sp>
        <p:nvSpPr>
          <p:cNvPr id="11" name="TextBox 10"/>
          <p:cNvSpPr txBox="1"/>
          <p:nvPr/>
        </p:nvSpPr>
        <p:spPr>
          <a:xfrm>
            <a:off x="2510117" y="2873046"/>
            <a:ext cx="1737700" cy="369332"/>
          </a:xfrm>
          <a:prstGeom prst="rect">
            <a:avLst/>
          </a:prstGeom>
          <a:noFill/>
        </p:spPr>
        <p:txBody>
          <a:bodyPr wrap="square" rtlCol="0">
            <a:spAutoFit/>
          </a:bodyPr>
          <a:lstStyle/>
          <a:p>
            <a:r>
              <a:rPr lang="en-US" dirty="0"/>
              <a:t>I AM THE BOSS</a:t>
            </a:r>
          </a:p>
        </p:txBody>
      </p:sp>
      <p:pic>
        <p:nvPicPr>
          <p:cNvPr id="2" name="Picture 1"/>
          <p:cNvPicPr>
            <a:picLocks noChangeAspect="1"/>
          </p:cNvPicPr>
          <p:nvPr/>
        </p:nvPicPr>
        <p:blipFill>
          <a:blip r:embed="rId5"/>
          <a:stretch>
            <a:fillRect/>
          </a:stretch>
        </p:blipFill>
        <p:spPr>
          <a:xfrm>
            <a:off x="2239530" y="252272"/>
            <a:ext cx="1779647" cy="2620774"/>
          </a:xfrm>
          <a:prstGeom prst="rect">
            <a:avLst/>
          </a:prstGeom>
        </p:spPr>
      </p:pic>
      <p:sp>
        <p:nvSpPr>
          <p:cNvPr id="13" name="Rectangle 12"/>
          <p:cNvSpPr/>
          <p:nvPr/>
        </p:nvSpPr>
        <p:spPr>
          <a:xfrm>
            <a:off x="7667810" y="222532"/>
            <a:ext cx="2233706" cy="339114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accent3">
                  <a:lumMod val="20000"/>
                  <a:lumOff val="80000"/>
                </a:schemeClr>
              </a:solidFill>
            </a:endParaRPr>
          </a:p>
        </p:txBody>
      </p:sp>
      <p:sp>
        <p:nvSpPr>
          <p:cNvPr id="14" name="Folded Corner 13"/>
          <p:cNvSpPr/>
          <p:nvPr/>
        </p:nvSpPr>
        <p:spPr>
          <a:xfrm rot="10800000">
            <a:off x="7814726" y="868362"/>
            <a:ext cx="1927412" cy="2098488"/>
          </a:xfrm>
          <a:prstGeom prst="foldedCorner">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8098610" y="489198"/>
            <a:ext cx="1566500" cy="379165"/>
          </a:xfrm>
          <a:prstGeom prst="rect">
            <a:avLst/>
          </a:prstGeom>
          <a:noFill/>
        </p:spPr>
        <p:txBody>
          <a:bodyPr wrap="square" rtlCol="0">
            <a:spAutoFit/>
          </a:bodyPr>
          <a:lstStyle/>
          <a:p>
            <a:pPr algn="ctr"/>
            <a:r>
              <a:rPr lang="en-US" dirty="0" err="1">
                <a:solidFill>
                  <a:schemeClr val="accent3"/>
                </a:solidFill>
              </a:rPr>
              <a:t>BOSS_branch</a:t>
            </a:r>
            <a:endParaRPr lang="en-US" dirty="0">
              <a:solidFill>
                <a:schemeClr val="accent3"/>
              </a:solidFill>
            </a:endParaRPr>
          </a:p>
        </p:txBody>
      </p:sp>
      <p:sp>
        <p:nvSpPr>
          <p:cNvPr id="16" name="TextBox 15"/>
          <p:cNvSpPr txBox="1"/>
          <p:nvPr/>
        </p:nvSpPr>
        <p:spPr>
          <a:xfrm>
            <a:off x="8223847" y="1431417"/>
            <a:ext cx="1144764" cy="923330"/>
          </a:xfrm>
          <a:prstGeom prst="rect">
            <a:avLst/>
          </a:prstGeom>
          <a:noFill/>
        </p:spPr>
        <p:txBody>
          <a:bodyPr wrap="square" rtlCol="0">
            <a:spAutoFit/>
          </a:bodyPr>
          <a:lstStyle/>
          <a:p>
            <a:r>
              <a:rPr lang="en-US" dirty="0" err="1"/>
              <a:t>ab</a:t>
            </a:r>
            <a:endParaRPr lang="en-US" dirty="0"/>
          </a:p>
          <a:p>
            <a:r>
              <a:rPr lang="en-US" dirty="0"/>
              <a:t>ef1111gh</a:t>
            </a:r>
          </a:p>
          <a:p>
            <a:r>
              <a:rPr lang="en-US" dirty="0" err="1"/>
              <a:t>ijklmnop</a:t>
            </a:r>
            <a:endParaRPr lang="en-US" dirty="0"/>
          </a:p>
        </p:txBody>
      </p:sp>
      <p:cxnSp>
        <p:nvCxnSpPr>
          <p:cNvPr id="8" name="Straight Arrow Connector 7"/>
          <p:cNvCxnSpPr>
            <a:stCxn id="26" idx="0"/>
            <a:endCxn id="13" idx="1"/>
          </p:cNvCxnSpPr>
          <p:nvPr/>
        </p:nvCxnSpPr>
        <p:spPr>
          <a:xfrm flipV="1">
            <a:off x="6062382" y="1918104"/>
            <a:ext cx="1605429" cy="11396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rot="19136952">
            <a:off x="6099536" y="2040982"/>
            <a:ext cx="1055847" cy="369332"/>
          </a:xfrm>
          <a:prstGeom prst="rect">
            <a:avLst/>
          </a:prstGeom>
          <a:noFill/>
        </p:spPr>
        <p:txBody>
          <a:bodyPr wrap="square" rtlCol="0">
            <a:spAutoFit/>
          </a:bodyPr>
          <a:lstStyle/>
          <a:p>
            <a:r>
              <a:rPr lang="en-US" dirty="0"/>
              <a:t>branch</a:t>
            </a:r>
          </a:p>
        </p:txBody>
      </p:sp>
    </p:spTree>
    <p:extLst>
      <p:ext uri="{BB962C8B-B14F-4D97-AF65-F5344CB8AC3E}">
        <p14:creationId xmlns:p14="http://schemas.microsoft.com/office/powerpoint/2010/main" val="148253362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l="-84163" r="-84163"/>
          <a:stretch>
            <a:fillRect/>
          </a:stretch>
        </p:blipFill>
        <p:spPr>
          <a:xfrm>
            <a:off x="1323789" y="3720353"/>
            <a:ext cx="4374506" cy="2405810"/>
          </a:xfrm>
        </p:spPr>
      </p:pic>
      <p:pic>
        <p:nvPicPr>
          <p:cNvPr id="5" name="Picture 4"/>
          <p:cNvPicPr>
            <a:picLocks noChangeAspect="1"/>
          </p:cNvPicPr>
          <p:nvPr/>
        </p:nvPicPr>
        <p:blipFill>
          <a:blip r:embed="rId4"/>
          <a:stretch>
            <a:fillRect/>
          </a:stretch>
        </p:blipFill>
        <p:spPr>
          <a:xfrm>
            <a:off x="7865784" y="3720353"/>
            <a:ext cx="1389782" cy="2401046"/>
          </a:xfrm>
          <a:prstGeom prst="rect">
            <a:avLst/>
          </a:prstGeom>
        </p:spPr>
      </p:pic>
      <p:sp>
        <p:nvSpPr>
          <p:cNvPr id="6" name="TextBox 5"/>
          <p:cNvSpPr txBox="1"/>
          <p:nvPr/>
        </p:nvSpPr>
        <p:spPr>
          <a:xfrm>
            <a:off x="2510118" y="6126163"/>
            <a:ext cx="2435411" cy="369332"/>
          </a:xfrm>
          <a:prstGeom prst="rect">
            <a:avLst/>
          </a:prstGeom>
          <a:noFill/>
        </p:spPr>
        <p:txBody>
          <a:bodyPr wrap="square" rtlCol="0">
            <a:spAutoFit/>
          </a:bodyPr>
          <a:lstStyle/>
          <a:p>
            <a:pPr algn="ctr"/>
            <a:r>
              <a:rPr lang="en-US" dirty="0"/>
              <a:t>Hello, my name is Sally</a:t>
            </a:r>
          </a:p>
        </p:txBody>
      </p:sp>
      <p:sp>
        <p:nvSpPr>
          <p:cNvPr id="7" name="TextBox 6"/>
          <p:cNvSpPr txBox="1"/>
          <p:nvPr/>
        </p:nvSpPr>
        <p:spPr>
          <a:xfrm>
            <a:off x="7301260" y="6121399"/>
            <a:ext cx="2435411" cy="369332"/>
          </a:xfrm>
          <a:prstGeom prst="rect">
            <a:avLst/>
          </a:prstGeom>
          <a:noFill/>
        </p:spPr>
        <p:txBody>
          <a:bodyPr wrap="square" rtlCol="0">
            <a:spAutoFit/>
          </a:bodyPr>
          <a:lstStyle/>
          <a:p>
            <a:pPr algn="ctr"/>
            <a:r>
              <a:rPr lang="en-US" dirty="0"/>
              <a:t>Hello, my name is Bob</a:t>
            </a:r>
          </a:p>
        </p:txBody>
      </p:sp>
      <p:sp>
        <p:nvSpPr>
          <p:cNvPr id="26" name="Rectangle 25"/>
          <p:cNvSpPr/>
          <p:nvPr/>
        </p:nvSpPr>
        <p:spPr>
          <a:xfrm>
            <a:off x="4945528" y="3057712"/>
            <a:ext cx="2233706" cy="3391144"/>
          </a:xfrm>
          <a:prstGeom prst="rect">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lumMod val="40000"/>
                  <a:lumOff val="60000"/>
                </a:schemeClr>
              </a:solidFill>
            </a:endParaRPr>
          </a:p>
        </p:txBody>
      </p:sp>
      <p:sp>
        <p:nvSpPr>
          <p:cNvPr id="27" name="Folded Corner 26"/>
          <p:cNvSpPr/>
          <p:nvPr/>
        </p:nvSpPr>
        <p:spPr>
          <a:xfrm rot="10800000">
            <a:off x="5092444" y="3703542"/>
            <a:ext cx="1927412" cy="2098488"/>
          </a:xfrm>
          <a:prstGeom prst="foldedCorner">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5376329" y="3324378"/>
            <a:ext cx="1434353" cy="379165"/>
          </a:xfrm>
          <a:prstGeom prst="rect">
            <a:avLst/>
          </a:prstGeom>
          <a:noFill/>
        </p:spPr>
        <p:txBody>
          <a:bodyPr wrap="square" rtlCol="0">
            <a:spAutoFit/>
          </a:bodyPr>
          <a:lstStyle/>
          <a:p>
            <a:pPr algn="ctr"/>
            <a:r>
              <a:rPr lang="en-US" dirty="0"/>
              <a:t>master</a:t>
            </a:r>
          </a:p>
        </p:txBody>
      </p:sp>
      <p:sp>
        <p:nvSpPr>
          <p:cNvPr id="22" name="TextBox 21"/>
          <p:cNvSpPr txBox="1"/>
          <p:nvPr/>
        </p:nvSpPr>
        <p:spPr>
          <a:xfrm>
            <a:off x="5501565" y="4266597"/>
            <a:ext cx="1144764" cy="923330"/>
          </a:xfrm>
          <a:prstGeom prst="rect">
            <a:avLst/>
          </a:prstGeom>
          <a:noFill/>
        </p:spPr>
        <p:txBody>
          <a:bodyPr wrap="square" rtlCol="0">
            <a:spAutoFit/>
          </a:bodyPr>
          <a:lstStyle/>
          <a:p>
            <a:r>
              <a:rPr lang="en-US" dirty="0" err="1"/>
              <a:t>ab</a:t>
            </a:r>
            <a:endParaRPr lang="en-US" dirty="0"/>
          </a:p>
          <a:p>
            <a:r>
              <a:rPr lang="en-US" dirty="0"/>
              <a:t>ef1111gh</a:t>
            </a:r>
          </a:p>
          <a:p>
            <a:r>
              <a:rPr lang="en-US" dirty="0" err="1"/>
              <a:t>ijklmnop</a:t>
            </a:r>
            <a:endParaRPr lang="en-US" dirty="0"/>
          </a:p>
        </p:txBody>
      </p:sp>
      <p:sp>
        <p:nvSpPr>
          <p:cNvPr id="11" name="TextBox 10"/>
          <p:cNvSpPr txBox="1"/>
          <p:nvPr/>
        </p:nvSpPr>
        <p:spPr>
          <a:xfrm>
            <a:off x="2510117" y="2873046"/>
            <a:ext cx="1737700" cy="369332"/>
          </a:xfrm>
          <a:prstGeom prst="rect">
            <a:avLst/>
          </a:prstGeom>
          <a:noFill/>
        </p:spPr>
        <p:txBody>
          <a:bodyPr wrap="square" rtlCol="0">
            <a:spAutoFit/>
          </a:bodyPr>
          <a:lstStyle/>
          <a:p>
            <a:r>
              <a:rPr lang="en-US" dirty="0"/>
              <a:t>I AM THE BOSS</a:t>
            </a:r>
          </a:p>
        </p:txBody>
      </p:sp>
      <p:pic>
        <p:nvPicPr>
          <p:cNvPr id="2" name="Picture 1"/>
          <p:cNvPicPr>
            <a:picLocks noChangeAspect="1"/>
          </p:cNvPicPr>
          <p:nvPr/>
        </p:nvPicPr>
        <p:blipFill>
          <a:blip r:embed="rId5"/>
          <a:stretch>
            <a:fillRect/>
          </a:stretch>
        </p:blipFill>
        <p:spPr>
          <a:xfrm>
            <a:off x="2239530" y="252272"/>
            <a:ext cx="1779647" cy="2620774"/>
          </a:xfrm>
          <a:prstGeom prst="rect">
            <a:avLst/>
          </a:prstGeom>
        </p:spPr>
      </p:pic>
      <p:sp>
        <p:nvSpPr>
          <p:cNvPr id="13" name="Rectangle 12"/>
          <p:cNvSpPr/>
          <p:nvPr/>
        </p:nvSpPr>
        <p:spPr>
          <a:xfrm>
            <a:off x="7667810" y="222532"/>
            <a:ext cx="2233706" cy="339114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accent3">
                  <a:lumMod val="20000"/>
                  <a:lumOff val="80000"/>
                </a:schemeClr>
              </a:solidFill>
            </a:endParaRPr>
          </a:p>
        </p:txBody>
      </p:sp>
      <p:sp>
        <p:nvSpPr>
          <p:cNvPr id="14" name="Folded Corner 13"/>
          <p:cNvSpPr/>
          <p:nvPr/>
        </p:nvSpPr>
        <p:spPr>
          <a:xfrm rot="10800000">
            <a:off x="7814726" y="868362"/>
            <a:ext cx="1927412" cy="2098488"/>
          </a:xfrm>
          <a:prstGeom prst="foldedCorner">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8098610" y="489198"/>
            <a:ext cx="1517338" cy="379165"/>
          </a:xfrm>
          <a:prstGeom prst="rect">
            <a:avLst/>
          </a:prstGeom>
          <a:noFill/>
        </p:spPr>
        <p:txBody>
          <a:bodyPr wrap="square" rtlCol="0">
            <a:spAutoFit/>
          </a:bodyPr>
          <a:lstStyle/>
          <a:p>
            <a:pPr algn="ctr"/>
            <a:r>
              <a:rPr lang="en-US" dirty="0" err="1">
                <a:solidFill>
                  <a:schemeClr val="accent3"/>
                </a:solidFill>
              </a:rPr>
              <a:t>BOSS_branch</a:t>
            </a:r>
            <a:endParaRPr lang="en-US" dirty="0">
              <a:solidFill>
                <a:schemeClr val="accent3"/>
              </a:solidFill>
            </a:endParaRPr>
          </a:p>
        </p:txBody>
      </p:sp>
      <p:sp>
        <p:nvSpPr>
          <p:cNvPr id="16" name="TextBox 15"/>
          <p:cNvSpPr txBox="1"/>
          <p:nvPr/>
        </p:nvSpPr>
        <p:spPr>
          <a:xfrm>
            <a:off x="8223847" y="1234284"/>
            <a:ext cx="1144764" cy="1477328"/>
          </a:xfrm>
          <a:prstGeom prst="rect">
            <a:avLst/>
          </a:prstGeom>
          <a:noFill/>
        </p:spPr>
        <p:txBody>
          <a:bodyPr wrap="square" rtlCol="0">
            <a:spAutoFit/>
          </a:bodyPr>
          <a:lstStyle/>
          <a:p>
            <a:r>
              <a:rPr lang="en-US" dirty="0" err="1"/>
              <a:t>ab</a:t>
            </a:r>
            <a:endParaRPr lang="en-US" dirty="0"/>
          </a:p>
          <a:p>
            <a:r>
              <a:rPr lang="en-US" dirty="0" err="1"/>
              <a:t>ef</a:t>
            </a:r>
            <a:endParaRPr lang="en-US" dirty="0"/>
          </a:p>
          <a:p>
            <a:r>
              <a:rPr lang="en-US" dirty="0"/>
              <a:t>*%$#@</a:t>
            </a:r>
          </a:p>
          <a:p>
            <a:r>
              <a:rPr lang="en-US" dirty="0"/>
              <a:t>2345gh</a:t>
            </a:r>
          </a:p>
          <a:p>
            <a:r>
              <a:rPr lang="en-US" dirty="0" err="1"/>
              <a:t>ij</a:t>
            </a:r>
            <a:r>
              <a:rPr lang="en-US" dirty="0"/>
              <a:t>   op</a:t>
            </a:r>
          </a:p>
        </p:txBody>
      </p:sp>
      <p:sp>
        <p:nvSpPr>
          <p:cNvPr id="18" name="Explosion 2 17"/>
          <p:cNvSpPr/>
          <p:nvPr/>
        </p:nvSpPr>
        <p:spPr>
          <a:xfrm>
            <a:off x="9132172" y="881568"/>
            <a:ext cx="1437093" cy="917603"/>
          </a:xfrm>
          <a:prstGeom prst="irregularSeal2">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00" dirty="0"/>
              <a:t>commit</a:t>
            </a:r>
          </a:p>
        </p:txBody>
      </p:sp>
    </p:spTree>
    <p:extLst>
      <p:ext uri="{BB962C8B-B14F-4D97-AF65-F5344CB8AC3E}">
        <p14:creationId xmlns:p14="http://schemas.microsoft.com/office/powerpoint/2010/main" val="38774563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l="-84163" r="-84163"/>
          <a:stretch>
            <a:fillRect/>
          </a:stretch>
        </p:blipFill>
        <p:spPr>
          <a:xfrm>
            <a:off x="1323789" y="3720353"/>
            <a:ext cx="4374506" cy="2405810"/>
          </a:xfrm>
        </p:spPr>
      </p:pic>
      <p:pic>
        <p:nvPicPr>
          <p:cNvPr id="5" name="Picture 4"/>
          <p:cNvPicPr>
            <a:picLocks noChangeAspect="1"/>
          </p:cNvPicPr>
          <p:nvPr/>
        </p:nvPicPr>
        <p:blipFill>
          <a:blip r:embed="rId4"/>
          <a:stretch>
            <a:fillRect/>
          </a:stretch>
        </p:blipFill>
        <p:spPr>
          <a:xfrm>
            <a:off x="7865784" y="3720353"/>
            <a:ext cx="1389782" cy="2401046"/>
          </a:xfrm>
          <a:prstGeom prst="rect">
            <a:avLst/>
          </a:prstGeom>
        </p:spPr>
      </p:pic>
      <p:sp>
        <p:nvSpPr>
          <p:cNvPr id="6" name="TextBox 5"/>
          <p:cNvSpPr txBox="1"/>
          <p:nvPr/>
        </p:nvSpPr>
        <p:spPr>
          <a:xfrm>
            <a:off x="2510118" y="6126163"/>
            <a:ext cx="2435411" cy="369332"/>
          </a:xfrm>
          <a:prstGeom prst="rect">
            <a:avLst/>
          </a:prstGeom>
          <a:noFill/>
        </p:spPr>
        <p:txBody>
          <a:bodyPr wrap="square" rtlCol="0">
            <a:spAutoFit/>
          </a:bodyPr>
          <a:lstStyle/>
          <a:p>
            <a:pPr algn="ctr"/>
            <a:r>
              <a:rPr lang="en-US" dirty="0"/>
              <a:t>Hello, my name is Sally</a:t>
            </a:r>
          </a:p>
        </p:txBody>
      </p:sp>
      <p:sp>
        <p:nvSpPr>
          <p:cNvPr id="7" name="TextBox 6"/>
          <p:cNvSpPr txBox="1"/>
          <p:nvPr/>
        </p:nvSpPr>
        <p:spPr>
          <a:xfrm>
            <a:off x="7301260" y="6121399"/>
            <a:ext cx="2435411" cy="369332"/>
          </a:xfrm>
          <a:prstGeom prst="rect">
            <a:avLst/>
          </a:prstGeom>
          <a:noFill/>
        </p:spPr>
        <p:txBody>
          <a:bodyPr wrap="square" rtlCol="0">
            <a:spAutoFit/>
          </a:bodyPr>
          <a:lstStyle/>
          <a:p>
            <a:pPr algn="ctr"/>
            <a:r>
              <a:rPr lang="en-US" dirty="0"/>
              <a:t>Hello, my name is Bob</a:t>
            </a:r>
          </a:p>
        </p:txBody>
      </p:sp>
      <p:sp>
        <p:nvSpPr>
          <p:cNvPr id="26" name="Rectangle 25"/>
          <p:cNvSpPr/>
          <p:nvPr/>
        </p:nvSpPr>
        <p:spPr>
          <a:xfrm>
            <a:off x="4945528" y="3057712"/>
            <a:ext cx="2233706" cy="3391144"/>
          </a:xfrm>
          <a:prstGeom prst="rect">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lumMod val="40000"/>
                  <a:lumOff val="60000"/>
                </a:schemeClr>
              </a:solidFill>
            </a:endParaRPr>
          </a:p>
        </p:txBody>
      </p:sp>
      <p:sp>
        <p:nvSpPr>
          <p:cNvPr id="27" name="Folded Corner 26"/>
          <p:cNvSpPr/>
          <p:nvPr/>
        </p:nvSpPr>
        <p:spPr>
          <a:xfrm rot="10800000">
            <a:off x="5092444" y="3703542"/>
            <a:ext cx="1927412" cy="2098488"/>
          </a:xfrm>
          <a:prstGeom prst="foldedCorner">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5376329" y="3324378"/>
            <a:ext cx="1434353" cy="379165"/>
          </a:xfrm>
          <a:prstGeom prst="rect">
            <a:avLst/>
          </a:prstGeom>
          <a:noFill/>
        </p:spPr>
        <p:txBody>
          <a:bodyPr wrap="square" rtlCol="0">
            <a:spAutoFit/>
          </a:bodyPr>
          <a:lstStyle/>
          <a:p>
            <a:pPr algn="ctr"/>
            <a:r>
              <a:rPr lang="en-US" dirty="0"/>
              <a:t>master</a:t>
            </a:r>
          </a:p>
        </p:txBody>
      </p:sp>
      <p:sp>
        <p:nvSpPr>
          <p:cNvPr id="22" name="TextBox 21"/>
          <p:cNvSpPr txBox="1"/>
          <p:nvPr/>
        </p:nvSpPr>
        <p:spPr>
          <a:xfrm>
            <a:off x="5501565" y="4266597"/>
            <a:ext cx="1144764" cy="923330"/>
          </a:xfrm>
          <a:prstGeom prst="rect">
            <a:avLst/>
          </a:prstGeom>
          <a:noFill/>
        </p:spPr>
        <p:txBody>
          <a:bodyPr wrap="square" rtlCol="0">
            <a:spAutoFit/>
          </a:bodyPr>
          <a:lstStyle/>
          <a:p>
            <a:r>
              <a:rPr lang="en-US" dirty="0" err="1"/>
              <a:t>ab</a:t>
            </a:r>
            <a:endParaRPr lang="en-US" dirty="0"/>
          </a:p>
          <a:p>
            <a:r>
              <a:rPr lang="en-US" dirty="0"/>
              <a:t>ef1111gh</a:t>
            </a:r>
          </a:p>
          <a:p>
            <a:r>
              <a:rPr lang="en-US" dirty="0" err="1"/>
              <a:t>ijklmnop</a:t>
            </a:r>
            <a:endParaRPr lang="en-US" dirty="0"/>
          </a:p>
        </p:txBody>
      </p:sp>
      <p:sp>
        <p:nvSpPr>
          <p:cNvPr id="11" name="TextBox 10"/>
          <p:cNvSpPr txBox="1"/>
          <p:nvPr/>
        </p:nvSpPr>
        <p:spPr>
          <a:xfrm>
            <a:off x="2510117" y="2873046"/>
            <a:ext cx="1737700" cy="369332"/>
          </a:xfrm>
          <a:prstGeom prst="rect">
            <a:avLst/>
          </a:prstGeom>
          <a:noFill/>
        </p:spPr>
        <p:txBody>
          <a:bodyPr wrap="square" rtlCol="0">
            <a:spAutoFit/>
          </a:bodyPr>
          <a:lstStyle/>
          <a:p>
            <a:r>
              <a:rPr lang="en-US" dirty="0"/>
              <a:t>I AM THE BOSS</a:t>
            </a:r>
          </a:p>
        </p:txBody>
      </p:sp>
      <p:pic>
        <p:nvPicPr>
          <p:cNvPr id="2" name="Picture 1"/>
          <p:cNvPicPr>
            <a:picLocks noChangeAspect="1"/>
          </p:cNvPicPr>
          <p:nvPr/>
        </p:nvPicPr>
        <p:blipFill>
          <a:blip r:embed="rId5"/>
          <a:stretch>
            <a:fillRect/>
          </a:stretch>
        </p:blipFill>
        <p:spPr>
          <a:xfrm>
            <a:off x="2239530" y="252272"/>
            <a:ext cx="1779647" cy="2620774"/>
          </a:xfrm>
          <a:prstGeom prst="rect">
            <a:avLst/>
          </a:prstGeom>
        </p:spPr>
      </p:pic>
      <p:sp>
        <p:nvSpPr>
          <p:cNvPr id="13" name="Rectangle 12"/>
          <p:cNvSpPr/>
          <p:nvPr/>
        </p:nvSpPr>
        <p:spPr>
          <a:xfrm>
            <a:off x="7667810" y="222532"/>
            <a:ext cx="2233706" cy="339114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accent3">
                  <a:lumMod val="20000"/>
                  <a:lumOff val="80000"/>
                </a:schemeClr>
              </a:solidFill>
            </a:endParaRPr>
          </a:p>
        </p:txBody>
      </p:sp>
      <p:sp>
        <p:nvSpPr>
          <p:cNvPr id="14" name="Folded Corner 13"/>
          <p:cNvSpPr/>
          <p:nvPr/>
        </p:nvSpPr>
        <p:spPr>
          <a:xfrm rot="10800000">
            <a:off x="7814726" y="868362"/>
            <a:ext cx="1927412" cy="2098488"/>
          </a:xfrm>
          <a:prstGeom prst="foldedCorner">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8098611" y="489198"/>
            <a:ext cx="1434353" cy="379165"/>
          </a:xfrm>
          <a:prstGeom prst="rect">
            <a:avLst/>
          </a:prstGeom>
          <a:noFill/>
        </p:spPr>
        <p:txBody>
          <a:bodyPr wrap="square" rtlCol="0">
            <a:spAutoFit/>
          </a:bodyPr>
          <a:lstStyle/>
          <a:p>
            <a:pPr algn="ctr"/>
            <a:r>
              <a:rPr lang="en-US" dirty="0" err="1">
                <a:solidFill>
                  <a:schemeClr val="accent3"/>
                </a:solidFill>
              </a:rPr>
              <a:t>BOSS_branch</a:t>
            </a:r>
            <a:endParaRPr lang="en-US" dirty="0">
              <a:solidFill>
                <a:schemeClr val="accent3"/>
              </a:solidFill>
            </a:endParaRPr>
          </a:p>
        </p:txBody>
      </p:sp>
      <p:sp>
        <p:nvSpPr>
          <p:cNvPr id="16" name="TextBox 15"/>
          <p:cNvSpPr txBox="1"/>
          <p:nvPr/>
        </p:nvSpPr>
        <p:spPr>
          <a:xfrm>
            <a:off x="8223847" y="1234284"/>
            <a:ext cx="1144764" cy="1477328"/>
          </a:xfrm>
          <a:prstGeom prst="rect">
            <a:avLst/>
          </a:prstGeom>
          <a:noFill/>
        </p:spPr>
        <p:txBody>
          <a:bodyPr wrap="square" rtlCol="0">
            <a:spAutoFit/>
          </a:bodyPr>
          <a:lstStyle/>
          <a:p>
            <a:r>
              <a:rPr lang="en-US" dirty="0" err="1"/>
              <a:t>ab</a:t>
            </a:r>
            <a:endParaRPr lang="en-US" dirty="0"/>
          </a:p>
          <a:p>
            <a:r>
              <a:rPr lang="en-US" dirty="0" err="1"/>
              <a:t>ef</a:t>
            </a:r>
            <a:endParaRPr lang="en-US" dirty="0"/>
          </a:p>
          <a:p>
            <a:r>
              <a:rPr lang="en-US" dirty="0"/>
              <a:t>*%$#@</a:t>
            </a:r>
          </a:p>
          <a:p>
            <a:r>
              <a:rPr lang="en-US" dirty="0"/>
              <a:t>2345gh</a:t>
            </a:r>
          </a:p>
          <a:p>
            <a:r>
              <a:rPr lang="en-US" dirty="0" err="1"/>
              <a:t>ij</a:t>
            </a:r>
            <a:r>
              <a:rPr lang="en-US" dirty="0"/>
              <a:t>   op</a:t>
            </a:r>
          </a:p>
        </p:txBody>
      </p:sp>
      <p:sp>
        <p:nvSpPr>
          <p:cNvPr id="18" name="Explosion 2 17"/>
          <p:cNvSpPr/>
          <p:nvPr/>
        </p:nvSpPr>
        <p:spPr>
          <a:xfrm>
            <a:off x="9132172" y="881568"/>
            <a:ext cx="1437093" cy="917603"/>
          </a:xfrm>
          <a:prstGeom prst="irregularSeal2">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00" dirty="0"/>
              <a:t>commit</a:t>
            </a:r>
          </a:p>
        </p:txBody>
      </p:sp>
      <p:cxnSp>
        <p:nvCxnSpPr>
          <p:cNvPr id="8" name="Straight Arrow Connector 7"/>
          <p:cNvCxnSpPr>
            <a:endCxn id="26" idx="0"/>
          </p:cNvCxnSpPr>
          <p:nvPr/>
        </p:nvCxnSpPr>
        <p:spPr>
          <a:xfrm flipH="1">
            <a:off x="6062382" y="1538942"/>
            <a:ext cx="1605429" cy="151877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rot="19028290">
            <a:off x="6215530" y="1799170"/>
            <a:ext cx="1255059" cy="369332"/>
          </a:xfrm>
          <a:prstGeom prst="rect">
            <a:avLst/>
          </a:prstGeom>
          <a:noFill/>
        </p:spPr>
        <p:txBody>
          <a:bodyPr wrap="square" rtlCol="0">
            <a:spAutoFit/>
          </a:bodyPr>
          <a:lstStyle/>
          <a:p>
            <a:r>
              <a:rPr lang="en-US" dirty="0"/>
              <a:t>merge</a:t>
            </a:r>
          </a:p>
        </p:txBody>
      </p:sp>
    </p:spTree>
    <p:extLst>
      <p:ext uri="{BB962C8B-B14F-4D97-AF65-F5344CB8AC3E}">
        <p14:creationId xmlns:p14="http://schemas.microsoft.com/office/powerpoint/2010/main" val="115348272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l="-84163" r="-84163"/>
          <a:stretch>
            <a:fillRect/>
          </a:stretch>
        </p:blipFill>
        <p:spPr>
          <a:xfrm>
            <a:off x="1323789" y="3720353"/>
            <a:ext cx="4374506" cy="2405810"/>
          </a:xfrm>
        </p:spPr>
      </p:pic>
      <p:pic>
        <p:nvPicPr>
          <p:cNvPr id="5" name="Picture 4"/>
          <p:cNvPicPr>
            <a:picLocks noChangeAspect="1"/>
          </p:cNvPicPr>
          <p:nvPr/>
        </p:nvPicPr>
        <p:blipFill>
          <a:blip r:embed="rId4"/>
          <a:stretch>
            <a:fillRect/>
          </a:stretch>
        </p:blipFill>
        <p:spPr>
          <a:xfrm>
            <a:off x="7865784" y="3720353"/>
            <a:ext cx="1389782" cy="2401046"/>
          </a:xfrm>
          <a:prstGeom prst="rect">
            <a:avLst/>
          </a:prstGeom>
        </p:spPr>
      </p:pic>
      <p:sp>
        <p:nvSpPr>
          <p:cNvPr id="6" name="TextBox 5"/>
          <p:cNvSpPr txBox="1"/>
          <p:nvPr/>
        </p:nvSpPr>
        <p:spPr>
          <a:xfrm>
            <a:off x="2510118" y="6126163"/>
            <a:ext cx="2435411" cy="369332"/>
          </a:xfrm>
          <a:prstGeom prst="rect">
            <a:avLst/>
          </a:prstGeom>
          <a:noFill/>
        </p:spPr>
        <p:txBody>
          <a:bodyPr wrap="square" rtlCol="0">
            <a:spAutoFit/>
          </a:bodyPr>
          <a:lstStyle/>
          <a:p>
            <a:pPr algn="ctr"/>
            <a:r>
              <a:rPr lang="en-US" dirty="0"/>
              <a:t>Hello, my name is Sally</a:t>
            </a:r>
          </a:p>
        </p:txBody>
      </p:sp>
      <p:sp>
        <p:nvSpPr>
          <p:cNvPr id="7" name="TextBox 6"/>
          <p:cNvSpPr txBox="1"/>
          <p:nvPr/>
        </p:nvSpPr>
        <p:spPr>
          <a:xfrm>
            <a:off x="7301260" y="6121399"/>
            <a:ext cx="2435411" cy="369332"/>
          </a:xfrm>
          <a:prstGeom prst="rect">
            <a:avLst/>
          </a:prstGeom>
          <a:noFill/>
        </p:spPr>
        <p:txBody>
          <a:bodyPr wrap="square" rtlCol="0">
            <a:spAutoFit/>
          </a:bodyPr>
          <a:lstStyle/>
          <a:p>
            <a:pPr algn="ctr"/>
            <a:r>
              <a:rPr lang="en-US" dirty="0"/>
              <a:t>Hello, my name is Bob</a:t>
            </a:r>
          </a:p>
        </p:txBody>
      </p:sp>
      <p:sp>
        <p:nvSpPr>
          <p:cNvPr id="26" name="Rectangle 25"/>
          <p:cNvSpPr/>
          <p:nvPr/>
        </p:nvSpPr>
        <p:spPr>
          <a:xfrm>
            <a:off x="4945528" y="3057712"/>
            <a:ext cx="2233706" cy="3391144"/>
          </a:xfrm>
          <a:prstGeom prst="rect">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lumMod val="40000"/>
                  <a:lumOff val="60000"/>
                </a:schemeClr>
              </a:solidFill>
            </a:endParaRPr>
          </a:p>
        </p:txBody>
      </p:sp>
      <p:sp>
        <p:nvSpPr>
          <p:cNvPr id="27" name="Folded Corner 26"/>
          <p:cNvSpPr/>
          <p:nvPr/>
        </p:nvSpPr>
        <p:spPr>
          <a:xfrm rot="10800000">
            <a:off x="5092444" y="3703542"/>
            <a:ext cx="1927412" cy="2098488"/>
          </a:xfrm>
          <a:prstGeom prst="foldedCorner">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5376329" y="3324378"/>
            <a:ext cx="1434353" cy="379165"/>
          </a:xfrm>
          <a:prstGeom prst="rect">
            <a:avLst/>
          </a:prstGeom>
          <a:noFill/>
        </p:spPr>
        <p:txBody>
          <a:bodyPr wrap="square" rtlCol="0">
            <a:spAutoFit/>
          </a:bodyPr>
          <a:lstStyle/>
          <a:p>
            <a:pPr algn="ctr"/>
            <a:r>
              <a:rPr lang="en-US" dirty="0"/>
              <a:t>master</a:t>
            </a:r>
          </a:p>
        </p:txBody>
      </p:sp>
      <p:sp>
        <p:nvSpPr>
          <p:cNvPr id="22" name="TextBox 21"/>
          <p:cNvSpPr txBox="1"/>
          <p:nvPr/>
        </p:nvSpPr>
        <p:spPr>
          <a:xfrm>
            <a:off x="5501565" y="4072361"/>
            <a:ext cx="1144764" cy="1477328"/>
          </a:xfrm>
          <a:prstGeom prst="rect">
            <a:avLst/>
          </a:prstGeom>
          <a:noFill/>
        </p:spPr>
        <p:txBody>
          <a:bodyPr wrap="square" rtlCol="0">
            <a:spAutoFit/>
          </a:bodyPr>
          <a:lstStyle/>
          <a:p>
            <a:r>
              <a:rPr lang="en-US" dirty="0" err="1"/>
              <a:t>ab</a:t>
            </a:r>
            <a:endParaRPr lang="en-US" dirty="0"/>
          </a:p>
          <a:p>
            <a:r>
              <a:rPr lang="en-US" dirty="0" err="1"/>
              <a:t>ef</a:t>
            </a:r>
            <a:endParaRPr lang="en-US" dirty="0"/>
          </a:p>
          <a:p>
            <a:r>
              <a:rPr lang="en-US" dirty="0"/>
              <a:t>*%$#@</a:t>
            </a:r>
          </a:p>
          <a:p>
            <a:r>
              <a:rPr lang="en-US" dirty="0"/>
              <a:t>2345gh</a:t>
            </a:r>
          </a:p>
          <a:p>
            <a:r>
              <a:rPr lang="en-US" dirty="0" err="1"/>
              <a:t>ij</a:t>
            </a:r>
            <a:r>
              <a:rPr lang="en-US" dirty="0"/>
              <a:t>   op</a:t>
            </a:r>
          </a:p>
        </p:txBody>
      </p:sp>
      <p:sp>
        <p:nvSpPr>
          <p:cNvPr id="11" name="TextBox 10"/>
          <p:cNvSpPr txBox="1"/>
          <p:nvPr/>
        </p:nvSpPr>
        <p:spPr>
          <a:xfrm>
            <a:off x="2510117" y="2873046"/>
            <a:ext cx="1737700" cy="369332"/>
          </a:xfrm>
          <a:prstGeom prst="rect">
            <a:avLst/>
          </a:prstGeom>
          <a:noFill/>
        </p:spPr>
        <p:txBody>
          <a:bodyPr wrap="square" rtlCol="0">
            <a:spAutoFit/>
          </a:bodyPr>
          <a:lstStyle/>
          <a:p>
            <a:r>
              <a:rPr lang="en-US" dirty="0"/>
              <a:t>I AM THE BOSS</a:t>
            </a:r>
          </a:p>
        </p:txBody>
      </p:sp>
      <p:pic>
        <p:nvPicPr>
          <p:cNvPr id="2" name="Picture 1"/>
          <p:cNvPicPr>
            <a:picLocks noChangeAspect="1"/>
          </p:cNvPicPr>
          <p:nvPr/>
        </p:nvPicPr>
        <p:blipFill>
          <a:blip r:embed="rId5"/>
          <a:stretch>
            <a:fillRect/>
          </a:stretch>
        </p:blipFill>
        <p:spPr>
          <a:xfrm>
            <a:off x="2239530" y="252272"/>
            <a:ext cx="1779647" cy="2620774"/>
          </a:xfrm>
          <a:prstGeom prst="rect">
            <a:avLst/>
          </a:prstGeom>
        </p:spPr>
      </p:pic>
    </p:spTree>
    <p:extLst>
      <p:ext uri="{BB962C8B-B14F-4D97-AF65-F5344CB8AC3E}">
        <p14:creationId xmlns:p14="http://schemas.microsoft.com/office/powerpoint/2010/main" val="24436640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Callout 2"/>
          <p:cNvSpPr/>
          <p:nvPr/>
        </p:nvSpPr>
        <p:spPr>
          <a:xfrm>
            <a:off x="5944094" y="104589"/>
            <a:ext cx="4723907" cy="3219789"/>
          </a:xfrm>
          <a:prstGeom prst="cloudCallout">
            <a:avLst/>
          </a:prstGeom>
          <a:solidFill>
            <a:schemeClr val="bg1">
              <a:lumMod val="9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Content Placeholder 3"/>
          <p:cNvPicPr>
            <a:picLocks noGrp="1" noChangeAspect="1"/>
          </p:cNvPicPr>
          <p:nvPr>
            <p:ph idx="1"/>
          </p:nvPr>
        </p:nvPicPr>
        <p:blipFill>
          <a:blip r:embed="rId3"/>
          <a:srcRect l="-84163" r="-84163"/>
          <a:stretch>
            <a:fillRect/>
          </a:stretch>
        </p:blipFill>
        <p:spPr>
          <a:xfrm>
            <a:off x="1323789" y="3720353"/>
            <a:ext cx="4374506" cy="2405810"/>
          </a:xfrm>
        </p:spPr>
      </p:pic>
      <p:pic>
        <p:nvPicPr>
          <p:cNvPr id="5" name="Picture 4"/>
          <p:cNvPicPr>
            <a:picLocks noChangeAspect="1"/>
          </p:cNvPicPr>
          <p:nvPr/>
        </p:nvPicPr>
        <p:blipFill>
          <a:blip r:embed="rId4"/>
          <a:stretch>
            <a:fillRect/>
          </a:stretch>
        </p:blipFill>
        <p:spPr>
          <a:xfrm>
            <a:off x="7865784" y="3720353"/>
            <a:ext cx="1389782" cy="2401046"/>
          </a:xfrm>
          <a:prstGeom prst="rect">
            <a:avLst/>
          </a:prstGeom>
        </p:spPr>
      </p:pic>
      <p:sp>
        <p:nvSpPr>
          <p:cNvPr id="6" name="TextBox 5"/>
          <p:cNvSpPr txBox="1"/>
          <p:nvPr/>
        </p:nvSpPr>
        <p:spPr>
          <a:xfrm>
            <a:off x="2510118" y="6126163"/>
            <a:ext cx="2435411" cy="369332"/>
          </a:xfrm>
          <a:prstGeom prst="rect">
            <a:avLst/>
          </a:prstGeom>
          <a:noFill/>
        </p:spPr>
        <p:txBody>
          <a:bodyPr wrap="square" rtlCol="0">
            <a:spAutoFit/>
          </a:bodyPr>
          <a:lstStyle/>
          <a:p>
            <a:pPr algn="ctr"/>
            <a:r>
              <a:rPr lang="en-US" dirty="0"/>
              <a:t>Hello, my name is Sally</a:t>
            </a:r>
          </a:p>
        </p:txBody>
      </p:sp>
      <p:sp>
        <p:nvSpPr>
          <p:cNvPr id="7" name="TextBox 6"/>
          <p:cNvSpPr txBox="1"/>
          <p:nvPr/>
        </p:nvSpPr>
        <p:spPr>
          <a:xfrm>
            <a:off x="7301260" y="6121399"/>
            <a:ext cx="2435411" cy="369332"/>
          </a:xfrm>
          <a:prstGeom prst="rect">
            <a:avLst/>
          </a:prstGeom>
          <a:noFill/>
        </p:spPr>
        <p:txBody>
          <a:bodyPr wrap="square" rtlCol="0">
            <a:spAutoFit/>
          </a:bodyPr>
          <a:lstStyle/>
          <a:p>
            <a:pPr algn="ctr"/>
            <a:r>
              <a:rPr lang="en-US" dirty="0"/>
              <a:t>Hello, my name is Bob</a:t>
            </a:r>
          </a:p>
        </p:txBody>
      </p:sp>
      <p:sp>
        <p:nvSpPr>
          <p:cNvPr id="26" name="Rectangle 25"/>
          <p:cNvSpPr/>
          <p:nvPr/>
        </p:nvSpPr>
        <p:spPr>
          <a:xfrm>
            <a:off x="4945528" y="3057712"/>
            <a:ext cx="2233706" cy="3391144"/>
          </a:xfrm>
          <a:prstGeom prst="rect">
            <a:avLst/>
          </a:prstGeom>
          <a:solidFill>
            <a:schemeClr val="bg1">
              <a:lumMod val="8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1">
                  <a:lumMod val="40000"/>
                  <a:lumOff val="60000"/>
                </a:schemeClr>
              </a:solidFill>
            </a:endParaRPr>
          </a:p>
        </p:txBody>
      </p:sp>
      <p:sp>
        <p:nvSpPr>
          <p:cNvPr id="27" name="Folded Corner 26"/>
          <p:cNvSpPr/>
          <p:nvPr/>
        </p:nvSpPr>
        <p:spPr>
          <a:xfrm rot="10800000">
            <a:off x="5092444" y="3703542"/>
            <a:ext cx="1927412" cy="2098488"/>
          </a:xfrm>
          <a:prstGeom prst="foldedCorner">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5376329" y="3324378"/>
            <a:ext cx="1434353" cy="379165"/>
          </a:xfrm>
          <a:prstGeom prst="rect">
            <a:avLst/>
          </a:prstGeom>
          <a:noFill/>
        </p:spPr>
        <p:txBody>
          <a:bodyPr wrap="square" rtlCol="0">
            <a:spAutoFit/>
          </a:bodyPr>
          <a:lstStyle/>
          <a:p>
            <a:pPr algn="ctr"/>
            <a:r>
              <a:rPr lang="en-US" dirty="0"/>
              <a:t>master</a:t>
            </a:r>
          </a:p>
        </p:txBody>
      </p:sp>
      <p:sp>
        <p:nvSpPr>
          <p:cNvPr id="22" name="TextBox 21"/>
          <p:cNvSpPr txBox="1"/>
          <p:nvPr/>
        </p:nvSpPr>
        <p:spPr>
          <a:xfrm>
            <a:off x="5501565" y="4072361"/>
            <a:ext cx="1144764" cy="1477328"/>
          </a:xfrm>
          <a:prstGeom prst="rect">
            <a:avLst/>
          </a:prstGeom>
          <a:noFill/>
        </p:spPr>
        <p:txBody>
          <a:bodyPr wrap="square" rtlCol="0">
            <a:spAutoFit/>
          </a:bodyPr>
          <a:lstStyle/>
          <a:p>
            <a:r>
              <a:rPr lang="en-US" dirty="0" err="1"/>
              <a:t>ab</a:t>
            </a:r>
            <a:endParaRPr lang="en-US" dirty="0"/>
          </a:p>
          <a:p>
            <a:r>
              <a:rPr lang="en-US" dirty="0" err="1"/>
              <a:t>ef</a:t>
            </a:r>
            <a:endParaRPr lang="en-US" dirty="0"/>
          </a:p>
          <a:p>
            <a:r>
              <a:rPr lang="en-US" dirty="0"/>
              <a:t>*%$#@</a:t>
            </a:r>
          </a:p>
          <a:p>
            <a:r>
              <a:rPr lang="en-US" dirty="0"/>
              <a:t>2345gh</a:t>
            </a:r>
          </a:p>
          <a:p>
            <a:r>
              <a:rPr lang="en-US" dirty="0" err="1"/>
              <a:t>ij</a:t>
            </a:r>
            <a:r>
              <a:rPr lang="en-US" dirty="0"/>
              <a:t>   op</a:t>
            </a:r>
          </a:p>
        </p:txBody>
      </p:sp>
      <p:sp>
        <p:nvSpPr>
          <p:cNvPr id="11" name="TextBox 10"/>
          <p:cNvSpPr txBox="1"/>
          <p:nvPr/>
        </p:nvSpPr>
        <p:spPr>
          <a:xfrm>
            <a:off x="2510117" y="2873046"/>
            <a:ext cx="1737700" cy="369332"/>
          </a:xfrm>
          <a:prstGeom prst="rect">
            <a:avLst/>
          </a:prstGeom>
          <a:noFill/>
        </p:spPr>
        <p:txBody>
          <a:bodyPr wrap="square" rtlCol="0">
            <a:spAutoFit/>
          </a:bodyPr>
          <a:lstStyle/>
          <a:p>
            <a:r>
              <a:rPr lang="en-US" dirty="0"/>
              <a:t>I AM THE BOSS</a:t>
            </a:r>
          </a:p>
        </p:txBody>
      </p:sp>
      <p:pic>
        <p:nvPicPr>
          <p:cNvPr id="2" name="Picture 1"/>
          <p:cNvPicPr>
            <a:picLocks noChangeAspect="1"/>
          </p:cNvPicPr>
          <p:nvPr/>
        </p:nvPicPr>
        <p:blipFill>
          <a:blip r:embed="rId5"/>
          <a:stretch>
            <a:fillRect/>
          </a:stretch>
        </p:blipFill>
        <p:spPr>
          <a:xfrm>
            <a:off x="2239530" y="252272"/>
            <a:ext cx="1779647" cy="2620774"/>
          </a:xfrm>
          <a:prstGeom prst="rect">
            <a:avLst/>
          </a:prstGeom>
        </p:spPr>
      </p:pic>
      <p:sp>
        <p:nvSpPr>
          <p:cNvPr id="12" name="TextBox 11"/>
          <p:cNvSpPr txBox="1"/>
          <p:nvPr/>
        </p:nvSpPr>
        <p:spPr>
          <a:xfrm>
            <a:off x="7301259" y="472389"/>
            <a:ext cx="3227294" cy="2862322"/>
          </a:xfrm>
          <a:prstGeom prst="rect">
            <a:avLst/>
          </a:prstGeom>
          <a:noFill/>
        </p:spPr>
        <p:txBody>
          <a:bodyPr wrap="square" rtlCol="0">
            <a:spAutoFit/>
          </a:bodyPr>
          <a:lstStyle/>
          <a:p>
            <a:r>
              <a:rPr lang="en-US" dirty="0"/>
              <a:t>boss:	 + *%$#@</a:t>
            </a:r>
          </a:p>
          <a:p>
            <a:r>
              <a:rPr lang="en-US" dirty="0"/>
              <a:t>		- 1111</a:t>
            </a:r>
          </a:p>
          <a:p>
            <a:r>
              <a:rPr lang="en-US" dirty="0"/>
              <a:t>		+ 2345</a:t>
            </a:r>
          </a:p>
          <a:p>
            <a:r>
              <a:rPr lang="en-US" dirty="0"/>
              <a:t>		- </a:t>
            </a:r>
            <a:r>
              <a:rPr lang="en-US" dirty="0" err="1"/>
              <a:t>jklm</a:t>
            </a:r>
            <a:endParaRPr lang="en-US" dirty="0"/>
          </a:p>
          <a:p>
            <a:r>
              <a:rPr lang="en-US" dirty="0"/>
              <a:t>bob: 	+ </a:t>
            </a:r>
            <a:r>
              <a:rPr lang="en-US" dirty="0" err="1"/>
              <a:t>ijklmnop</a:t>
            </a:r>
            <a:endParaRPr lang="en-US" dirty="0"/>
          </a:p>
          <a:p>
            <a:r>
              <a:rPr lang="en-US" dirty="0"/>
              <a:t>sally: 	+ 1111</a:t>
            </a:r>
          </a:p>
          <a:p>
            <a:r>
              <a:rPr lang="en-US" dirty="0"/>
              <a:t>bob:		- cd</a:t>
            </a:r>
          </a:p>
          <a:p>
            <a:r>
              <a:rPr lang="en-US" dirty="0"/>
              <a:t>		+ </a:t>
            </a:r>
            <a:r>
              <a:rPr lang="en-US" dirty="0" err="1"/>
              <a:t>efgh</a:t>
            </a:r>
            <a:endParaRPr lang="en-US" dirty="0"/>
          </a:p>
          <a:p>
            <a:r>
              <a:rPr lang="en-US" dirty="0"/>
              <a:t>sally:	+ </a:t>
            </a:r>
            <a:r>
              <a:rPr lang="en-US" dirty="0" err="1"/>
              <a:t>abcd</a:t>
            </a:r>
            <a:r>
              <a:rPr lang="en-US" dirty="0"/>
              <a:t>			</a:t>
            </a:r>
          </a:p>
        </p:txBody>
      </p:sp>
    </p:spTree>
    <p:extLst>
      <p:ext uri="{BB962C8B-B14F-4D97-AF65-F5344CB8AC3E}">
        <p14:creationId xmlns:p14="http://schemas.microsoft.com/office/powerpoint/2010/main" val="367941264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Using </a:t>
            </a:r>
            <a:r>
              <a:rPr lang="en-US" dirty="0" err="1"/>
              <a:t>Git</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8966891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Installation: Mac OS</a:t>
            </a:r>
          </a:p>
        </p:txBody>
      </p:sp>
      <p:sp>
        <p:nvSpPr>
          <p:cNvPr id="3" name="Content Placeholder 2"/>
          <p:cNvSpPr>
            <a:spLocks noGrp="1"/>
          </p:cNvSpPr>
          <p:nvPr>
            <p:ph idx="1"/>
          </p:nvPr>
        </p:nvSpPr>
        <p:spPr/>
        <p:txBody>
          <a:bodyPr/>
          <a:lstStyle/>
          <a:p>
            <a:r>
              <a:rPr lang="en-US" dirty="0" err="1"/>
              <a:t>git</a:t>
            </a:r>
            <a:r>
              <a:rPr lang="en-US" dirty="0"/>
              <a:t> is already preinstalled on your system, so you can use it from your normal command line application, Terminal, as depicted in the following slides. </a:t>
            </a:r>
          </a:p>
        </p:txBody>
      </p:sp>
    </p:spTree>
    <p:extLst>
      <p:ext uri="{BB962C8B-B14F-4D97-AF65-F5344CB8AC3E}">
        <p14:creationId xmlns:p14="http://schemas.microsoft.com/office/powerpoint/2010/main" val="8783674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Installation: Windows</a:t>
            </a:r>
          </a:p>
        </p:txBody>
      </p:sp>
      <p:sp>
        <p:nvSpPr>
          <p:cNvPr id="3" name="Content Placeholder 2"/>
          <p:cNvSpPr>
            <a:spLocks noGrp="1"/>
          </p:cNvSpPr>
          <p:nvPr>
            <p:ph idx="1"/>
          </p:nvPr>
        </p:nvSpPr>
        <p:spPr>
          <a:xfrm>
            <a:off x="2292097" y="1676400"/>
            <a:ext cx="7290055" cy="4632960"/>
          </a:xfrm>
        </p:spPr>
        <p:txBody>
          <a:bodyPr>
            <a:normAutofit/>
          </a:bodyPr>
          <a:lstStyle/>
          <a:p>
            <a:r>
              <a:rPr lang="en-US" dirty="0"/>
              <a:t>The easiest way to to install a bash emulator that has </a:t>
            </a:r>
            <a:r>
              <a:rPr lang="en-US" dirty="0" err="1"/>
              <a:t>git</a:t>
            </a:r>
            <a:r>
              <a:rPr lang="en-US" dirty="0"/>
              <a:t> installed like </a:t>
            </a:r>
            <a:r>
              <a:rPr lang="en-US" dirty="0" err="1"/>
              <a:t>Git</a:t>
            </a:r>
            <a:r>
              <a:rPr lang="en-US" dirty="0"/>
              <a:t> BASH (part of the “</a:t>
            </a:r>
            <a:r>
              <a:rPr lang="en-US" dirty="0" err="1"/>
              <a:t>Git</a:t>
            </a:r>
            <a:r>
              <a:rPr lang="en-US" dirty="0"/>
              <a:t> for Windows” package available at </a:t>
            </a:r>
            <a:r>
              <a:rPr lang="en-US" dirty="0">
                <a:hlinkClick r:id="rId2"/>
              </a:rPr>
              <a:t>https://git-for-windows.github.io/</a:t>
            </a:r>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728" t="10586" r="2728" b="4814"/>
          <a:stretch/>
        </p:blipFill>
        <p:spPr>
          <a:xfrm>
            <a:off x="2764432" y="2601885"/>
            <a:ext cx="6323977" cy="3314007"/>
          </a:xfrm>
          <a:prstGeom prst="rect">
            <a:avLst/>
          </a:prstGeom>
        </p:spPr>
      </p:pic>
      <p:sp>
        <p:nvSpPr>
          <p:cNvPr id="6" name="TextBox 5"/>
          <p:cNvSpPr txBox="1"/>
          <p:nvPr/>
        </p:nvSpPr>
        <p:spPr>
          <a:xfrm>
            <a:off x="1884219" y="6027004"/>
            <a:ext cx="8340437" cy="830997"/>
          </a:xfrm>
          <a:prstGeom prst="rect">
            <a:avLst/>
          </a:prstGeom>
          <a:noFill/>
        </p:spPr>
        <p:txBody>
          <a:bodyPr wrap="square" rtlCol="0">
            <a:spAutoFit/>
          </a:bodyPr>
          <a:lstStyle/>
          <a:p>
            <a:r>
              <a:rPr lang="en-US" sz="1200" dirty="0"/>
              <a:t>There are also plugins for individual terminal applications (</a:t>
            </a:r>
            <a:r>
              <a:rPr lang="en-US" sz="1200" dirty="0" err="1"/>
              <a:t>Powershell</a:t>
            </a:r>
            <a:r>
              <a:rPr lang="en-US" sz="1200" dirty="0"/>
              <a:t>, Command Prompt) to configure using </a:t>
            </a:r>
            <a:r>
              <a:rPr lang="en-US" sz="1200" dirty="0" err="1"/>
              <a:t>git</a:t>
            </a:r>
            <a:r>
              <a:rPr lang="en-US" sz="1200" dirty="0"/>
              <a:t> from them directly. There is also a desktop application available called </a:t>
            </a:r>
            <a:r>
              <a:rPr lang="en-US" sz="1200" dirty="0" err="1"/>
              <a:t>Github</a:t>
            </a:r>
            <a:r>
              <a:rPr lang="en-US" sz="1200" dirty="0"/>
              <a:t> Desktop that will install </a:t>
            </a:r>
            <a:r>
              <a:rPr lang="en-US" sz="1200" dirty="0" err="1"/>
              <a:t>git</a:t>
            </a:r>
            <a:r>
              <a:rPr lang="en-US" sz="1200" dirty="0"/>
              <a:t>, but we will exclusively be learning how to use the command line, not the desktop app.</a:t>
            </a:r>
          </a:p>
          <a:p>
            <a:endParaRPr lang="en-US" sz="1200" dirty="0"/>
          </a:p>
        </p:txBody>
      </p:sp>
    </p:spTree>
    <p:extLst>
      <p:ext uri="{BB962C8B-B14F-4D97-AF65-F5344CB8AC3E}">
        <p14:creationId xmlns:p14="http://schemas.microsoft.com/office/powerpoint/2010/main" val="4284200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851668-B98A-9046-BB2B-3F5938B2F3B9}"/>
              </a:ext>
            </a:extLst>
          </p:cNvPr>
          <p:cNvSpPr>
            <a:spLocks noGrp="1"/>
          </p:cNvSpPr>
          <p:nvPr>
            <p:ph type="title"/>
          </p:nvPr>
        </p:nvSpPr>
        <p:spPr>
          <a:xfrm>
            <a:off x="594360" y="637125"/>
            <a:ext cx="3802276" cy="5256371"/>
          </a:xfrm>
          <a:prstGeom prst="ellipse">
            <a:avLst/>
          </a:prstGeom>
        </p:spPr>
        <p:txBody>
          <a:bodyPr>
            <a:normAutofit/>
          </a:bodyPr>
          <a:lstStyle/>
          <a:p>
            <a:r>
              <a:rPr lang="en-US" sz="3000" b="1" dirty="0">
                <a:solidFill>
                  <a:schemeClr val="bg1"/>
                </a:solidFill>
              </a:rPr>
              <a:t>Anatomy of import syntax 2</a:t>
            </a:r>
            <a:br>
              <a:rPr lang="en-US" sz="3000" b="1" dirty="0">
                <a:solidFill>
                  <a:schemeClr val="bg1"/>
                </a:solidFill>
              </a:rPr>
            </a:br>
            <a:endParaRPr lang="en-US" sz="3000" dirty="0">
              <a:solidFill>
                <a:schemeClr val="bg1"/>
              </a:solidFill>
            </a:endParaRPr>
          </a:p>
        </p:txBody>
      </p:sp>
      <p:graphicFrame>
        <p:nvGraphicFramePr>
          <p:cNvPr id="14" name="Content Placeholder 2">
            <a:extLst>
              <a:ext uri="{FF2B5EF4-FFF2-40B4-BE49-F238E27FC236}">
                <a16:creationId xmlns:a16="http://schemas.microsoft.com/office/drawing/2014/main" id="{BECFB822-5D64-4788-9F82-0BBD05DC37BF}"/>
              </a:ext>
            </a:extLst>
          </p:cNvPr>
          <p:cNvGraphicFramePr>
            <a:graphicFrameLocks noGrp="1"/>
          </p:cNvGraphicFramePr>
          <p:nvPr>
            <p:ph idx="1"/>
            <p:extLst>
              <p:ext uri="{D42A27DB-BD31-4B8C-83A1-F6EECF244321}">
                <p14:modId xmlns:p14="http://schemas.microsoft.com/office/powerpoint/2010/main" val="944546884"/>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8471592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GIT</a:t>
            </a:r>
          </a:p>
        </p:txBody>
      </p:sp>
      <p:sp>
        <p:nvSpPr>
          <p:cNvPr id="3" name="Content Placeholder 2"/>
          <p:cNvSpPr>
            <a:spLocks noGrp="1"/>
          </p:cNvSpPr>
          <p:nvPr>
            <p:ph idx="1"/>
          </p:nvPr>
        </p:nvSpPr>
        <p:spPr>
          <a:xfrm>
            <a:off x="1981200" y="1600201"/>
            <a:ext cx="8089153" cy="2113429"/>
          </a:xfrm>
        </p:spPr>
        <p:txBody>
          <a:bodyPr>
            <a:normAutofit/>
          </a:bodyPr>
          <a:lstStyle/>
          <a:p>
            <a:pPr marL="0" indent="0" algn="ctr">
              <a:buNone/>
            </a:pPr>
            <a:r>
              <a:rPr lang="en-US" dirty="0" err="1"/>
              <a:t>git</a:t>
            </a:r>
            <a:r>
              <a:rPr lang="en-US" dirty="0"/>
              <a:t> </a:t>
            </a:r>
            <a:r>
              <a:rPr lang="en-US" dirty="0" err="1"/>
              <a:t>init</a:t>
            </a:r>
            <a:endParaRPr lang="en-US" dirty="0"/>
          </a:p>
          <a:p>
            <a:pPr marL="0" indent="0" algn="ctr">
              <a:buNone/>
            </a:pPr>
            <a:endParaRPr lang="en-US" dirty="0"/>
          </a:p>
          <a:p>
            <a:pPr marL="0" indent="0" algn="ctr">
              <a:buNone/>
            </a:pPr>
            <a:r>
              <a:rPr lang="en-US" dirty="0"/>
              <a:t>or,</a:t>
            </a:r>
          </a:p>
          <a:p>
            <a:pPr marL="0" indent="0" algn="ctr">
              <a:buNone/>
            </a:pPr>
            <a:r>
              <a:rPr lang="en-US" dirty="0"/>
              <a:t>“let’s get started!”</a:t>
            </a:r>
          </a:p>
        </p:txBody>
      </p:sp>
      <p:pic>
        <p:nvPicPr>
          <p:cNvPr id="4" name="Picture 3" descr="Screen Shot 2016-09-16 at 10.46.1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3713629"/>
            <a:ext cx="9144000" cy="3732000"/>
          </a:xfrm>
          <a:prstGeom prst="rect">
            <a:avLst/>
          </a:prstGeom>
        </p:spPr>
      </p:pic>
    </p:spTree>
    <p:extLst>
      <p:ext uri="{BB962C8B-B14F-4D97-AF65-F5344CB8AC3E}">
        <p14:creationId xmlns:p14="http://schemas.microsoft.com/office/powerpoint/2010/main" val="40595341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GIT</a:t>
            </a:r>
          </a:p>
        </p:txBody>
      </p:sp>
      <p:sp>
        <p:nvSpPr>
          <p:cNvPr id="3" name="Content Placeholder 2"/>
          <p:cNvSpPr>
            <a:spLocks noGrp="1"/>
          </p:cNvSpPr>
          <p:nvPr>
            <p:ph idx="1"/>
          </p:nvPr>
        </p:nvSpPr>
        <p:spPr>
          <a:xfrm>
            <a:off x="1981200" y="1600201"/>
            <a:ext cx="8229600" cy="2553447"/>
          </a:xfrm>
        </p:spPr>
        <p:txBody>
          <a:bodyPr/>
          <a:lstStyle/>
          <a:p>
            <a:pPr marL="0" indent="0" algn="ctr">
              <a:buNone/>
            </a:pPr>
            <a:r>
              <a:rPr lang="en-US" dirty="0" err="1"/>
              <a:t>git</a:t>
            </a:r>
            <a:r>
              <a:rPr lang="en-US" dirty="0"/>
              <a:t> status</a:t>
            </a:r>
          </a:p>
          <a:p>
            <a:pPr marL="0" indent="0" algn="ctr">
              <a:buNone/>
            </a:pPr>
            <a:r>
              <a:rPr lang="en-US" dirty="0"/>
              <a:t>or,</a:t>
            </a:r>
          </a:p>
          <a:p>
            <a:pPr marL="0" indent="0" algn="ctr">
              <a:buNone/>
            </a:pPr>
            <a:r>
              <a:rPr lang="en-US" dirty="0"/>
              <a:t>“what does </a:t>
            </a:r>
            <a:r>
              <a:rPr lang="en-US" dirty="0" err="1"/>
              <a:t>git</a:t>
            </a:r>
            <a:r>
              <a:rPr lang="en-US" dirty="0"/>
              <a:t> know about right now?”</a:t>
            </a:r>
          </a:p>
        </p:txBody>
      </p:sp>
      <p:pic>
        <p:nvPicPr>
          <p:cNvPr id="5" name="Picture 4" descr="Screen Shot 2016-09-16 at 10.47.23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6354" y="2986764"/>
            <a:ext cx="8471647" cy="5158588"/>
          </a:xfrm>
          <a:prstGeom prst="rect">
            <a:avLst/>
          </a:prstGeom>
        </p:spPr>
      </p:pic>
    </p:spTree>
    <p:extLst>
      <p:ext uri="{BB962C8B-B14F-4D97-AF65-F5344CB8AC3E}">
        <p14:creationId xmlns:p14="http://schemas.microsoft.com/office/powerpoint/2010/main" val="15946740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GIT</a:t>
            </a:r>
          </a:p>
        </p:txBody>
      </p:sp>
      <p:sp>
        <p:nvSpPr>
          <p:cNvPr id="3" name="Content Placeholder 2"/>
          <p:cNvSpPr>
            <a:spLocks noGrp="1"/>
          </p:cNvSpPr>
          <p:nvPr>
            <p:ph idx="1"/>
          </p:nvPr>
        </p:nvSpPr>
        <p:spPr>
          <a:xfrm>
            <a:off x="1981200" y="1196790"/>
            <a:ext cx="8229600" cy="1373093"/>
          </a:xfrm>
        </p:spPr>
        <p:txBody>
          <a:bodyPr>
            <a:normAutofit fontScale="92500" lnSpcReduction="10000"/>
          </a:bodyPr>
          <a:lstStyle/>
          <a:p>
            <a:pPr marL="0" indent="0" algn="ctr">
              <a:buNone/>
            </a:pPr>
            <a:r>
              <a:rPr lang="en-US" dirty="0" err="1"/>
              <a:t>git</a:t>
            </a:r>
            <a:r>
              <a:rPr lang="en-US" dirty="0"/>
              <a:t> add</a:t>
            </a:r>
          </a:p>
          <a:p>
            <a:pPr marL="0" indent="0" algn="ctr">
              <a:buNone/>
            </a:pPr>
            <a:r>
              <a:rPr lang="en-US" dirty="0"/>
              <a:t>or,</a:t>
            </a:r>
          </a:p>
          <a:p>
            <a:pPr marL="0" indent="0" algn="ctr">
              <a:buNone/>
            </a:pPr>
            <a:r>
              <a:rPr lang="en-US" dirty="0"/>
              <a:t>“</a:t>
            </a:r>
            <a:r>
              <a:rPr lang="en-US" dirty="0" err="1"/>
              <a:t>git</a:t>
            </a:r>
            <a:r>
              <a:rPr lang="en-US" dirty="0"/>
              <a:t>, start tracking this file (or these new file changes)!!”</a:t>
            </a:r>
          </a:p>
        </p:txBody>
      </p:sp>
      <p:pic>
        <p:nvPicPr>
          <p:cNvPr id="4" name="Picture 3" descr="Screen Shot 2016-09-16 at 10.48.2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2383117"/>
            <a:ext cx="9144000" cy="5568000"/>
          </a:xfrm>
          <a:prstGeom prst="rect">
            <a:avLst/>
          </a:prstGeom>
        </p:spPr>
      </p:pic>
    </p:spTree>
    <p:extLst>
      <p:ext uri="{BB962C8B-B14F-4D97-AF65-F5344CB8AC3E}">
        <p14:creationId xmlns:p14="http://schemas.microsoft.com/office/powerpoint/2010/main" val="20804790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GIT</a:t>
            </a:r>
          </a:p>
        </p:txBody>
      </p:sp>
      <p:sp>
        <p:nvSpPr>
          <p:cNvPr id="3" name="Content Placeholder 2"/>
          <p:cNvSpPr>
            <a:spLocks noGrp="1"/>
          </p:cNvSpPr>
          <p:nvPr>
            <p:ph idx="1"/>
          </p:nvPr>
        </p:nvSpPr>
        <p:spPr>
          <a:xfrm>
            <a:off x="1981200" y="1118815"/>
            <a:ext cx="8104094" cy="1432859"/>
          </a:xfrm>
        </p:spPr>
        <p:txBody>
          <a:bodyPr>
            <a:normAutofit lnSpcReduction="10000"/>
          </a:bodyPr>
          <a:lstStyle/>
          <a:p>
            <a:pPr marL="0" indent="0" algn="ctr">
              <a:buNone/>
            </a:pPr>
            <a:r>
              <a:rPr lang="en-US" dirty="0" err="1"/>
              <a:t>git</a:t>
            </a:r>
            <a:r>
              <a:rPr lang="en-US" dirty="0"/>
              <a:t> commit</a:t>
            </a:r>
          </a:p>
          <a:p>
            <a:pPr marL="0" indent="0" algn="ctr">
              <a:buNone/>
            </a:pPr>
            <a:r>
              <a:rPr lang="en-US" dirty="0"/>
              <a:t>or,</a:t>
            </a:r>
          </a:p>
          <a:p>
            <a:pPr marL="0" indent="0" algn="ctr">
              <a:buNone/>
            </a:pPr>
            <a:r>
              <a:rPr lang="en-US" dirty="0"/>
              <a:t>“</a:t>
            </a:r>
            <a:r>
              <a:rPr lang="en-US" dirty="0" err="1"/>
              <a:t>git</a:t>
            </a:r>
            <a:r>
              <a:rPr lang="en-US" dirty="0"/>
              <a:t>, checkpoint everything I’ve added to the stage”</a:t>
            </a:r>
          </a:p>
        </p:txBody>
      </p:sp>
      <p:pic>
        <p:nvPicPr>
          <p:cNvPr id="4" name="Picture 3" descr="Screen Shot 2016-09-16 at 10.49.0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2278528"/>
            <a:ext cx="9144000" cy="5568000"/>
          </a:xfrm>
          <a:prstGeom prst="rect">
            <a:avLst/>
          </a:prstGeom>
        </p:spPr>
      </p:pic>
    </p:spTree>
    <p:extLst>
      <p:ext uri="{BB962C8B-B14F-4D97-AF65-F5344CB8AC3E}">
        <p14:creationId xmlns:p14="http://schemas.microsoft.com/office/powerpoint/2010/main" val="3028053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GIT</a:t>
            </a:r>
          </a:p>
        </p:txBody>
      </p:sp>
      <p:sp>
        <p:nvSpPr>
          <p:cNvPr id="3" name="Content Placeholder 2"/>
          <p:cNvSpPr>
            <a:spLocks noGrp="1"/>
          </p:cNvSpPr>
          <p:nvPr>
            <p:ph idx="1"/>
          </p:nvPr>
        </p:nvSpPr>
        <p:spPr>
          <a:xfrm>
            <a:off x="1981200" y="1600201"/>
            <a:ext cx="8229600" cy="1462741"/>
          </a:xfrm>
        </p:spPr>
        <p:txBody>
          <a:bodyPr>
            <a:normAutofit lnSpcReduction="10000"/>
          </a:bodyPr>
          <a:lstStyle/>
          <a:p>
            <a:pPr marL="0" indent="0" algn="ctr">
              <a:buNone/>
            </a:pPr>
            <a:r>
              <a:rPr lang="en-US" dirty="0" err="1"/>
              <a:t>git</a:t>
            </a:r>
            <a:r>
              <a:rPr lang="en-US" dirty="0"/>
              <a:t> log</a:t>
            </a:r>
          </a:p>
          <a:p>
            <a:pPr marL="0" indent="0" algn="ctr">
              <a:buNone/>
            </a:pPr>
            <a:r>
              <a:rPr lang="en-US" dirty="0"/>
              <a:t>or,</a:t>
            </a:r>
          </a:p>
          <a:p>
            <a:pPr marL="0" indent="0" algn="ctr">
              <a:buNone/>
            </a:pPr>
            <a:r>
              <a:rPr lang="en-US" dirty="0"/>
              <a:t>“what did I do before again?”</a:t>
            </a:r>
          </a:p>
        </p:txBody>
      </p:sp>
      <p:pic>
        <p:nvPicPr>
          <p:cNvPr id="4" name="Picture 3" descr="Screen Shot 2016-09-16 at 10.49.42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3126000"/>
            <a:ext cx="9144000" cy="3732000"/>
          </a:xfrm>
          <a:prstGeom prst="rect">
            <a:avLst/>
          </a:prstGeom>
        </p:spPr>
      </p:pic>
    </p:spTree>
    <p:extLst>
      <p:ext uri="{BB962C8B-B14F-4D97-AF65-F5344CB8AC3E}">
        <p14:creationId xmlns:p14="http://schemas.microsoft.com/office/powerpoint/2010/main" val="1824443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GIT</a:t>
            </a:r>
          </a:p>
        </p:txBody>
      </p:sp>
      <p:sp>
        <p:nvSpPr>
          <p:cNvPr id="3" name="Content Placeholder 2"/>
          <p:cNvSpPr>
            <a:spLocks noGrp="1"/>
          </p:cNvSpPr>
          <p:nvPr>
            <p:ph idx="1"/>
          </p:nvPr>
        </p:nvSpPr>
        <p:spPr>
          <a:xfrm>
            <a:off x="1981200" y="1600201"/>
            <a:ext cx="8387976" cy="1940858"/>
          </a:xfrm>
        </p:spPr>
        <p:txBody>
          <a:bodyPr>
            <a:normAutofit/>
          </a:bodyPr>
          <a:lstStyle/>
          <a:p>
            <a:pPr marL="0" indent="0" algn="ctr">
              <a:buNone/>
            </a:pPr>
            <a:r>
              <a:rPr lang="en-US" dirty="0" err="1"/>
              <a:t>git</a:t>
            </a:r>
            <a:r>
              <a:rPr lang="en-US" dirty="0"/>
              <a:t> branch</a:t>
            </a:r>
          </a:p>
          <a:p>
            <a:pPr marL="0" indent="0" algn="ctr">
              <a:buNone/>
            </a:pPr>
            <a:r>
              <a:rPr lang="en-US" dirty="0"/>
              <a:t>or,</a:t>
            </a:r>
          </a:p>
          <a:p>
            <a:pPr marL="0" indent="0" algn="ctr">
              <a:buNone/>
            </a:pPr>
            <a:r>
              <a:rPr lang="en-US" dirty="0"/>
              <a:t>“start a new branch with space for me to work on stuff separate from everyone else”</a:t>
            </a:r>
          </a:p>
        </p:txBody>
      </p:sp>
      <p:pic>
        <p:nvPicPr>
          <p:cNvPr id="4" name="Picture 3" descr="Screen Shot 2016-09-16 at 10.50.1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3427300"/>
            <a:ext cx="9144000" cy="3324000"/>
          </a:xfrm>
          <a:prstGeom prst="rect">
            <a:avLst/>
          </a:prstGeom>
        </p:spPr>
      </p:pic>
    </p:spTree>
    <p:extLst>
      <p:ext uri="{BB962C8B-B14F-4D97-AF65-F5344CB8AC3E}">
        <p14:creationId xmlns:p14="http://schemas.microsoft.com/office/powerpoint/2010/main" val="41590571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GIT</a:t>
            </a:r>
          </a:p>
        </p:txBody>
      </p:sp>
      <p:sp>
        <p:nvSpPr>
          <p:cNvPr id="3" name="Content Placeholder 2"/>
          <p:cNvSpPr>
            <a:spLocks noGrp="1"/>
          </p:cNvSpPr>
          <p:nvPr>
            <p:ph idx="1"/>
          </p:nvPr>
        </p:nvSpPr>
        <p:spPr>
          <a:xfrm>
            <a:off x="1981200" y="1600201"/>
            <a:ext cx="8229600" cy="1686859"/>
          </a:xfrm>
        </p:spPr>
        <p:txBody>
          <a:bodyPr>
            <a:normAutofit fontScale="92500" lnSpcReduction="20000"/>
          </a:bodyPr>
          <a:lstStyle/>
          <a:p>
            <a:pPr marL="0" indent="0" algn="ctr">
              <a:buNone/>
            </a:pPr>
            <a:r>
              <a:rPr lang="en-US" dirty="0" err="1"/>
              <a:t>git</a:t>
            </a:r>
            <a:r>
              <a:rPr lang="en-US" dirty="0"/>
              <a:t> checkout</a:t>
            </a:r>
          </a:p>
          <a:p>
            <a:pPr marL="0" indent="0" algn="ctr">
              <a:buNone/>
            </a:pPr>
            <a:endParaRPr lang="en-US" dirty="0"/>
          </a:p>
          <a:p>
            <a:pPr marL="0" indent="0" algn="ctr">
              <a:buNone/>
            </a:pPr>
            <a:r>
              <a:rPr lang="en-US" dirty="0"/>
              <a:t>or,</a:t>
            </a:r>
          </a:p>
          <a:p>
            <a:pPr marL="0" indent="0" algn="ctr">
              <a:buNone/>
            </a:pPr>
            <a:r>
              <a:rPr lang="en-US" dirty="0"/>
              <a:t>“let me switch to this branch now”</a:t>
            </a:r>
          </a:p>
        </p:txBody>
      </p:sp>
      <p:pic>
        <p:nvPicPr>
          <p:cNvPr id="4" name="Picture 3" descr="Screen Shot 2016-09-16 at 10.50.4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3287059"/>
            <a:ext cx="9144000" cy="3528000"/>
          </a:xfrm>
          <a:prstGeom prst="rect">
            <a:avLst/>
          </a:prstGeom>
        </p:spPr>
      </p:pic>
    </p:spTree>
    <p:extLst>
      <p:ext uri="{BB962C8B-B14F-4D97-AF65-F5344CB8AC3E}">
        <p14:creationId xmlns:p14="http://schemas.microsoft.com/office/powerpoint/2010/main" val="256969646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GIT</a:t>
            </a:r>
          </a:p>
        </p:txBody>
      </p:sp>
      <p:sp>
        <p:nvSpPr>
          <p:cNvPr id="3" name="Content Placeholder 2"/>
          <p:cNvSpPr>
            <a:spLocks noGrp="1"/>
          </p:cNvSpPr>
          <p:nvPr>
            <p:ph idx="1"/>
          </p:nvPr>
        </p:nvSpPr>
        <p:spPr>
          <a:xfrm>
            <a:off x="1981200" y="1600201"/>
            <a:ext cx="3995272" cy="4734858"/>
          </a:xfrm>
        </p:spPr>
        <p:txBody>
          <a:bodyPr>
            <a:normAutofit/>
          </a:bodyPr>
          <a:lstStyle/>
          <a:p>
            <a:pPr marL="0" indent="0" algn="ctr">
              <a:buNone/>
            </a:pPr>
            <a:r>
              <a:rPr lang="en-US" dirty="0" err="1"/>
              <a:t>git</a:t>
            </a:r>
            <a:r>
              <a:rPr lang="en-US" dirty="0"/>
              <a:t> merge</a:t>
            </a:r>
          </a:p>
          <a:p>
            <a:pPr marL="0" indent="0" algn="ctr">
              <a:buNone/>
            </a:pPr>
            <a:r>
              <a:rPr lang="en-US" dirty="0"/>
              <a:t>or,</a:t>
            </a:r>
          </a:p>
          <a:p>
            <a:pPr marL="0" indent="0" algn="ctr">
              <a:buNone/>
            </a:pPr>
            <a:r>
              <a:rPr lang="en-US" dirty="0"/>
              <a:t>“pull in all the commits from this other branch</a:t>
            </a:r>
          </a:p>
          <a:p>
            <a:pPr marL="0" indent="0" algn="ctr">
              <a:buNone/>
            </a:pPr>
            <a:r>
              <a:rPr lang="en-US" dirty="0"/>
              <a:t>to the branch I am on”</a:t>
            </a:r>
          </a:p>
        </p:txBody>
      </p:sp>
      <p:pic>
        <p:nvPicPr>
          <p:cNvPr id="4" name="Picture 3" descr="Screen Shot 2016-09-16 at 10.52.0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5281" y="782439"/>
            <a:ext cx="8655288" cy="6605767"/>
          </a:xfrm>
          <a:prstGeom prst="rect">
            <a:avLst/>
          </a:prstGeom>
        </p:spPr>
      </p:pic>
    </p:spTree>
    <p:extLst>
      <p:ext uri="{BB962C8B-B14F-4D97-AF65-F5344CB8AC3E}">
        <p14:creationId xmlns:p14="http://schemas.microsoft.com/office/powerpoint/2010/main" val="89314640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Sharing your code to </a:t>
            </a:r>
            <a:r>
              <a:rPr lang="en-US" dirty="0" err="1"/>
              <a:t>Github</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761698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GITHUB!</a:t>
            </a:r>
          </a:p>
        </p:txBody>
      </p:sp>
      <p:sp>
        <p:nvSpPr>
          <p:cNvPr id="3" name="Content Placeholder 2"/>
          <p:cNvSpPr>
            <a:spLocks noGrp="1"/>
          </p:cNvSpPr>
          <p:nvPr>
            <p:ph idx="1"/>
          </p:nvPr>
        </p:nvSpPr>
        <p:spPr>
          <a:xfrm>
            <a:off x="1981200" y="1600201"/>
            <a:ext cx="8044329" cy="1881094"/>
          </a:xfrm>
        </p:spPr>
        <p:txBody>
          <a:bodyPr>
            <a:normAutofit lnSpcReduction="10000"/>
          </a:bodyPr>
          <a:lstStyle/>
          <a:p>
            <a:pPr marL="0" indent="0" algn="ctr">
              <a:buNone/>
            </a:pPr>
            <a:r>
              <a:rPr lang="en-US" dirty="0" err="1"/>
              <a:t>git</a:t>
            </a:r>
            <a:r>
              <a:rPr lang="en-US" dirty="0"/>
              <a:t> clone</a:t>
            </a:r>
          </a:p>
          <a:p>
            <a:pPr marL="0" indent="0" algn="ctr">
              <a:buNone/>
            </a:pPr>
            <a:r>
              <a:rPr lang="en-US" dirty="0"/>
              <a:t>or,</a:t>
            </a:r>
          </a:p>
          <a:p>
            <a:pPr marL="0" indent="0" algn="ctr">
              <a:buNone/>
            </a:pPr>
            <a:r>
              <a:rPr lang="en-US" dirty="0"/>
              <a:t>“copy this </a:t>
            </a:r>
            <a:r>
              <a:rPr lang="en-US" dirty="0" err="1"/>
              <a:t>git</a:t>
            </a:r>
            <a:r>
              <a:rPr lang="en-US" dirty="0"/>
              <a:t> repository on the Internet to my local disk”</a:t>
            </a:r>
          </a:p>
        </p:txBody>
      </p:sp>
      <p:pic>
        <p:nvPicPr>
          <p:cNvPr id="4" name="Picture 3" descr="Screen Shot 2016-09-16 at 10.53.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3690471"/>
            <a:ext cx="9144000" cy="3297836"/>
          </a:xfrm>
          <a:prstGeom prst="rect">
            <a:avLst/>
          </a:prstGeom>
        </p:spPr>
      </p:pic>
    </p:spTree>
    <p:extLst>
      <p:ext uri="{BB962C8B-B14F-4D97-AF65-F5344CB8AC3E}">
        <p14:creationId xmlns:p14="http://schemas.microsoft.com/office/powerpoint/2010/main" val="477403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851668-B98A-9046-BB2B-3F5938B2F3B9}"/>
              </a:ext>
            </a:extLst>
          </p:cNvPr>
          <p:cNvSpPr>
            <a:spLocks noGrp="1"/>
          </p:cNvSpPr>
          <p:nvPr>
            <p:ph type="title"/>
          </p:nvPr>
        </p:nvSpPr>
        <p:spPr>
          <a:xfrm>
            <a:off x="594360" y="637125"/>
            <a:ext cx="3802276" cy="5256371"/>
          </a:xfrm>
          <a:prstGeom prst="ellipse">
            <a:avLst/>
          </a:prstGeom>
        </p:spPr>
        <p:txBody>
          <a:bodyPr>
            <a:normAutofit/>
          </a:bodyPr>
          <a:lstStyle/>
          <a:p>
            <a:r>
              <a:rPr lang="en-US" sz="3000" b="1" dirty="0">
                <a:solidFill>
                  <a:schemeClr val="bg1"/>
                </a:solidFill>
              </a:rPr>
              <a:t>Anatomy of import syntax 3</a:t>
            </a:r>
            <a:br>
              <a:rPr lang="en-US" sz="3000" b="1" dirty="0">
                <a:solidFill>
                  <a:schemeClr val="bg1"/>
                </a:solidFill>
              </a:rPr>
            </a:br>
            <a:endParaRPr lang="en-US" sz="3000" dirty="0">
              <a:solidFill>
                <a:schemeClr val="bg1"/>
              </a:solidFill>
            </a:endParaRPr>
          </a:p>
        </p:txBody>
      </p:sp>
      <p:graphicFrame>
        <p:nvGraphicFramePr>
          <p:cNvPr id="14" name="Content Placeholder 2">
            <a:extLst>
              <a:ext uri="{FF2B5EF4-FFF2-40B4-BE49-F238E27FC236}">
                <a16:creationId xmlns:a16="http://schemas.microsoft.com/office/drawing/2014/main" id="{BECFB822-5D64-4788-9F82-0BBD05DC37BF}"/>
              </a:ext>
            </a:extLst>
          </p:cNvPr>
          <p:cNvGraphicFramePr>
            <a:graphicFrameLocks noGrp="1"/>
          </p:cNvGraphicFramePr>
          <p:nvPr>
            <p:ph idx="1"/>
            <p:extLst>
              <p:ext uri="{D42A27DB-BD31-4B8C-83A1-F6EECF244321}">
                <p14:modId xmlns:p14="http://schemas.microsoft.com/office/powerpoint/2010/main" val="639272700"/>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2449863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GITHUB!</a:t>
            </a:r>
          </a:p>
        </p:txBody>
      </p:sp>
      <p:sp>
        <p:nvSpPr>
          <p:cNvPr id="3" name="Content Placeholder 2"/>
          <p:cNvSpPr>
            <a:spLocks noGrp="1"/>
          </p:cNvSpPr>
          <p:nvPr>
            <p:ph idx="1"/>
          </p:nvPr>
        </p:nvSpPr>
        <p:spPr>
          <a:xfrm>
            <a:off x="1981200" y="1600201"/>
            <a:ext cx="8074212" cy="1268506"/>
          </a:xfrm>
        </p:spPr>
        <p:txBody>
          <a:bodyPr>
            <a:normAutofit fontScale="77500" lnSpcReduction="20000"/>
          </a:bodyPr>
          <a:lstStyle/>
          <a:p>
            <a:pPr marL="0" indent="0" algn="ctr">
              <a:buNone/>
            </a:pPr>
            <a:r>
              <a:rPr lang="en-US" dirty="0" err="1"/>
              <a:t>git</a:t>
            </a:r>
            <a:r>
              <a:rPr lang="en-US" dirty="0"/>
              <a:t> pull</a:t>
            </a:r>
          </a:p>
          <a:p>
            <a:pPr marL="0" indent="0" algn="ctr">
              <a:buNone/>
            </a:pPr>
            <a:r>
              <a:rPr lang="en-US" dirty="0"/>
              <a:t>or,</a:t>
            </a:r>
          </a:p>
          <a:p>
            <a:pPr marL="0" indent="0" algn="ctr">
              <a:buNone/>
            </a:pPr>
            <a:r>
              <a:rPr lang="en-US" dirty="0"/>
              <a:t>“update the local repository with any changes on the Internet for it”</a:t>
            </a:r>
          </a:p>
        </p:txBody>
      </p:sp>
      <p:pic>
        <p:nvPicPr>
          <p:cNvPr id="4" name="Picture 3" descr="Screen Shot 2016-09-16 at 10.54.1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3425045"/>
            <a:ext cx="9144000" cy="3014689"/>
          </a:xfrm>
          <a:prstGeom prst="rect">
            <a:avLst/>
          </a:prstGeom>
        </p:spPr>
      </p:pic>
    </p:spTree>
    <p:extLst>
      <p:ext uri="{BB962C8B-B14F-4D97-AF65-F5344CB8AC3E}">
        <p14:creationId xmlns:p14="http://schemas.microsoft.com/office/powerpoint/2010/main" val="6014285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GITHUB!</a:t>
            </a:r>
          </a:p>
        </p:txBody>
      </p:sp>
      <p:sp>
        <p:nvSpPr>
          <p:cNvPr id="3" name="Content Placeholder 2"/>
          <p:cNvSpPr>
            <a:spLocks noGrp="1"/>
          </p:cNvSpPr>
          <p:nvPr>
            <p:ph idx="1"/>
          </p:nvPr>
        </p:nvSpPr>
        <p:spPr>
          <a:xfrm>
            <a:off x="1981200" y="1600201"/>
            <a:ext cx="8229600" cy="1238624"/>
          </a:xfrm>
        </p:spPr>
        <p:txBody>
          <a:bodyPr>
            <a:normAutofit fontScale="92500" lnSpcReduction="20000"/>
          </a:bodyPr>
          <a:lstStyle/>
          <a:p>
            <a:pPr marL="0" indent="0" algn="ctr">
              <a:buNone/>
            </a:pPr>
            <a:r>
              <a:rPr lang="en-US" dirty="0" err="1"/>
              <a:t>git</a:t>
            </a:r>
            <a:r>
              <a:rPr lang="en-US" dirty="0"/>
              <a:t> push</a:t>
            </a:r>
          </a:p>
          <a:p>
            <a:pPr marL="0" indent="0" algn="ctr">
              <a:buNone/>
            </a:pPr>
            <a:r>
              <a:rPr lang="en-US" dirty="0"/>
              <a:t>or,</a:t>
            </a:r>
          </a:p>
          <a:p>
            <a:pPr marL="0" indent="0" algn="ctr">
              <a:buNone/>
            </a:pPr>
            <a:r>
              <a:rPr lang="en-US" dirty="0"/>
              <a:t>“update the remote repository with any changes I made”</a:t>
            </a:r>
          </a:p>
        </p:txBody>
      </p:sp>
      <p:pic>
        <p:nvPicPr>
          <p:cNvPr id="4" name="Picture 3" descr="Screen Shot 2016-09-16 at 10.57.4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2675965"/>
            <a:ext cx="9144000" cy="6695607"/>
          </a:xfrm>
          <a:prstGeom prst="rect">
            <a:avLst/>
          </a:prstGeom>
        </p:spPr>
      </p:pic>
    </p:spTree>
    <p:extLst>
      <p:ext uri="{BB962C8B-B14F-4D97-AF65-F5344CB8AC3E}">
        <p14:creationId xmlns:p14="http://schemas.microsoft.com/office/powerpoint/2010/main" val="376861018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3">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15">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Isosceles Triangle 23">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Content Placeholder 4" descr="A screenshot of a cell phone&#10;&#10;Description automatically generated">
            <a:extLst>
              <a:ext uri="{FF2B5EF4-FFF2-40B4-BE49-F238E27FC236}">
                <a16:creationId xmlns:a16="http://schemas.microsoft.com/office/drawing/2014/main" id="{3395484B-77D7-4448-86C9-525D5425FAEA}"/>
              </a:ext>
            </a:extLst>
          </p:cNvPr>
          <p:cNvPicPr>
            <a:picLocks noChangeAspect="1"/>
          </p:cNvPicPr>
          <p:nvPr/>
        </p:nvPicPr>
        <p:blipFill>
          <a:blip r:embed="rId2"/>
          <a:stretch>
            <a:fillRect/>
          </a:stretch>
        </p:blipFill>
        <p:spPr>
          <a:xfrm>
            <a:off x="2381956" y="643467"/>
            <a:ext cx="7428087" cy="5571065"/>
          </a:xfrm>
          <a:prstGeom prst="rect">
            <a:avLst/>
          </a:prstGeom>
          <a:ln>
            <a:noFill/>
          </a:ln>
        </p:spPr>
      </p:pic>
      <p:sp>
        <p:nvSpPr>
          <p:cNvPr id="26" name="Isosceles Triangle 25">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426930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3">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15">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17">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19">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1">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Isosceles Triangle 23">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creenshot of a cell phone&#10;&#10;Description automatically generated">
            <a:extLst>
              <a:ext uri="{FF2B5EF4-FFF2-40B4-BE49-F238E27FC236}">
                <a16:creationId xmlns:a16="http://schemas.microsoft.com/office/drawing/2014/main" id="{691861D3-8048-4140-B0E6-079A4982A290}"/>
              </a:ext>
            </a:extLst>
          </p:cNvPr>
          <p:cNvPicPr>
            <a:picLocks noChangeAspect="1"/>
          </p:cNvPicPr>
          <p:nvPr/>
        </p:nvPicPr>
        <p:blipFill>
          <a:blip r:embed="rId2"/>
          <a:stretch>
            <a:fillRect/>
          </a:stretch>
        </p:blipFill>
        <p:spPr>
          <a:xfrm>
            <a:off x="2158851" y="643467"/>
            <a:ext cx="7874297" cy="5571066"/>
          </a:xfrm>
          <a:prstGeom prst="rect">
            <a:avLst/>
          </a:prstGeom>
          <a:ln>
            <a:noFill/>
          </a:ln>
        </p:spPr>
      </p:pic>
      <p:sp>
        <p:nvSpPr>
          <p:cNvPr id="26" name="Isosceles Triangle 25">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14174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E7D73B8-988B-9A46-AD65-7F85CAF3FA3D}"/>
              </a:ext>
            </a:extLst>
          </p:cNvPr>
          <p:cNvSpPr>
            <a:spLocks noGrp="1"/>
          </p:cNvSpPr>
          <p:nvPr>
            <p:ph type="title"/>
          </p:nvPr>
        </p:nvSpPr>
        <p:spPr>
          <a:xfrm>
            <a:off x="863029" y="1012004"/>
            <a:ext cx="3416158" cy="4795408"/>
          </a:xfrm>
        </p:spPr>
        <p:txBody>
          <a:bodyPr>
            <a:normAutofit/>
          </a:bodyPr>
          <a:lstStyle/>
          <a:p>
            <a:r>
              <a:rPr lang="en-US" b="1" dirty="0" err="1">
                <a:solidFill>
                  <a:srgbClr val="FFFFFF"/>
                </a:solidFill>
              </a:rPr>
              <a:t>stdlib</a:t>
            </a:r>
            <a:r>
              <a:rPr lang="en-US" b="1" dirty="0">
                <a:solidFill>
                  <a:srgbClr val="FFFFFF"/>
                </a:solidFill>
              </a:rPr>
              <a:t> greatest hits</a:t>
            </a:r>
            <a:endParaRPr lang="en-US" dirty="0">
              <a:solidFill>
                <a:srgbClr val="FFFFFF"/>
              </a:solidFill>
            </a:endParaRPr>
          </a:p>
        </p:txBody>
      </p:sp>
      <p:graphicFrame>
        <p:nvGraphicFramePr>
          <p:cNvPr id="5" name="Content Placeholder 2">
            <a:extLst>
              <a:ext uri="{FF2B5EF4-FFF2-40B4-BE49-F238E27FC236}">
                <a16:creationId xmlns:a16="http://schemas.microsoft.com/office/drawing/2014/main" id="{D5B04367-1103-494C-9A97-65F60A4EFCD7}"/>
              </a:ext>
            </a:extLst>
          </p:cNvPr>
          <p:cNvGraphicFramePr>
            <a:graphicFrameLocks noGrp="1"/>
          </p:cNvGraphicFramePr>
          <p:nvPr>
            <p:ph idx="1"/>
            <p:extLst>
              <p:ext uri="{D42A27DB-BD31-4B8C-83A1-F6EECF244321}">
                <p14:modId xmlns:p14="http://schemas.microsoft.com/office/powerpoint/2010/main" val="226575105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33408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B775CD93-9DF2-48CB-9F57-1BCA9A46C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4" y="448055"/>
            <a:ext cx="3414370" cy="3801257"/>
          </a:xfrm>
          <a:prstGeom prst="rect">
            <a:avLst/>
          </a:prstGeom>
          <a:solidFill>
            <a:srgbClr val="595959"/>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 name="Title 2">
            <a:extLst>
              <a:ext uri="{FF2B5EF4-FFF2-40B4-BE49-F238E27FC236}">
                <a16:creationId xmlns:a16="http://schemas.microsoft.com/office/drawing/2014/main" id="{0F153711-0999-4749-B614-7F6A5ABC96E1}"/>
              </a:ext>
            </a:extLst>
          </p:cNvPr>
          <p:cNvSpPr>
            <a:spLocks noGrp="1"/>
          </p:cNvSpPr>
          <p:nvPr>
            <p:ph type="title"/>
          </p:nvPr>
        </p:nvSpPr>
        <p:spPr>
          <a:xfrm>
            <a:off x="777240" y="731519"/>
            <a:ext cx="2845191" cy="3237579"/>
          </a:xfrm>
        </p:spPr>
        <p:txBody>
          <a:bodyPr vert="horz" lIns="91440" tIns="45720" rIns="91440" bIns="45720" rtlCol="0" anchor="ctr">
            <a:normAutofit/>
          </a:bodyPr>
          <a:lstStyle/>
          <a:p>
            <a:r>
              <a:rPr lang="en-US" sz="3800" kern="1200">
                <a:solidFill>
                  <a:srgbClr val="FFFFFF"/>
                </a:solidFill>
                <a:latin typeface="+mj-lt"/>
                <a:ea typeface="+mj-ea"/>
                <a:cs typeface="+mj-cs"/>
              </a:rPr>
              <a:t>Exercise</a:t>
            </a:r>
            <a:br>
              <a:rPr lang="en-US" sz="3800" kern="1200">
                <a:solidFill>
                  <a:srgbClr val="FFFFFF"/>
                </a:solidFill>
                <a:latin typeface="+mj-lt"/>
                <a:ea typeface="+mj-ea"/>
                <a:cs typeface="+mj-cs"/>
              </a:rPr>
            </a:br>
            <a:r>
              <a:rPr lang="en-US" sz="3800" kern="1200">
                <a:solidFill>
                  <a:srgbClr val="FFFFFF"/>
                </a:solidFill>
                <a:latin typeface="+mj-lt"/>
                <a:ea typeface="+mj-ea"/>
                <a:cs typeface="+mj-cs"/>
              </a:rPr>
              <a:t>Get your feet wet</a:t>
            </a:r>
            <a:br>
              <a:rPr lang="en-US" sz="3800" kern="1200">
                <a:solidFill>
                  <a:srgbClr val="FFFFFF"/>
                </a:solidFill>
                <a:latin typeface="+mj-lt"/>
                <a:ea typeface="+mj-ea"/>
                <a:cs typeface="+mj-cs"/>
              </a:rPr>
            </a:br>
            <a:endParaRPr lang="en-US" sz="3800" kern="1200">
              <a:solidFill>
                <a:srgbClr val="FFFFFF"/>
              </a:solidFill>
              <a:latin typeface="+mj-lt"/>
              <a:ea typeface="+mj-ea"/>
              <a:cs typeface="+mj-cs"/>
            </a:endParaRPr>
          </a:p>
        </p:txBody>
      </p:sp>
      <p:sp>
        <p:nvSpPr>
          <p:cNvPr id="52" name="Rectangle 51">
            <a:extLst>
              <a:ext uri="{FF2B5EF4-FFF2-40B4-BE49-F238E27FC236}">
                <a16:creationId xmlns:a16="http://schemas.microsoft.com/office/drawing/2014/main" id="{6166C6D1-23AC-49C4-BA07-238E4E9F8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6343" y="4419227"/>
            <a:ext cx="3414369" cy="1979852"/>
          </a:xfrm>
          <a:prstGeom prst="rect">
            <a:avLst/>
          </a:prstGeom>
          <a:solidFill>
            <a:schemeClr val="accent1">
              <a:alpha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4" name="Rectangle 53">
            <a:extLst>
              <a:ext uri="{FF2B5EF4-FFF2-40B4-BE49-F238E27FC236}">
                <a16:creationId xmlns:a16="http://schemas.microsoft.com/office/drawing/2014/main" id="{1C091803-41C2-48E0-9228-5148460C74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4603" y="448055"/>
            <a:ext cx="7688475" cy="5952745"/>
          </a:xfrm>
          <a:prstGeom prst="rect">
            <a:avLst/>
          </a:pr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Content Placeholder 5">
            <a:extLst>
              <a:ext uri="{FF2B5EF4-FFF2-40B4-BE49-F238E27FC236}">
                <a16:creationId xmlns:a16="http://schemas.microsoft.com/office/drawing/2014/main" id="{14A45C8F-5540-1C45-8A2E-93C2CF13085A}"/>
              </a:ext>
            </a:extLst>
          </p:cNvPr>
          <p:cNvSpPr>
            <a:spLocks noGrp="1"/>
          </p:cNvSpPr>
          <p:nvPr>
            <p:ph sz="half" idx="1"/>
          </p:nvPr>
        </p:nvSpPr>
        <p:spPr>
          <a:xfrm>
            <a:off x="4379709" y="686862"/>
            <a:ext cx="7037591" cy="5475129"/>
          </a:xfrm>
        </p:spPr>
        <p:txBody>
          <a:bodyPr vert="horz" lIns="91440" tIns="45720" rIns="91440" bIns="45720" rtlCol="0" anchor="ctr">
            <a:normAutofit/>
          </a:bodyPr>
          <a:lstStyle/>
          <a:p>
            <a:r>
              <a:rPr lang="en-US" dirty="0"/>
              <a:t>In the Python interpreter, try using the 3 different styles of import syntax to import the following </a:t>
            </a:r>
            <a:r>
              <a:rPr lang="en-US" b="1" dirty="0"/>
              <a:t>functions</a:t>
            </a:r>
            <a:r>
              <a:rPr lang="en-US" dirty="0"/>
              <a:t>, and call them properly based on the type of import syntax you used.</a:t>
            </a:r>
          </a:p>
          <a:p>
            <a:pPr lvl="1"/>
            <a:r>
              <a:rPr lang="en-US" dirty="0" err="1"/>
              <a:t>random.random</a:t>
            </a:r>
            <a:endParaRPr lang="en-US" dirty="0"/>
          </a:p>
          <a:p>
            <a:pPr lvl="1"/>
            <a:r>
              <a:rPr lang="en-US" dirty="0" err="1"/>
              <a:t>os.getcwd</a:t>
            </a:r>
            <a:endParaRPr lang="en-US" dirty="0"/>
          </a:p>
        </p:txBody>
      </p:sp>
      <p:sp>
        <p:nvSpPr>
          <p:cNvPr id="2" name="TextBox 1">
            <a:extLst>
              <a:ext uri="{FF2B5EF4-FFF2-40B4-BE49-F238E27FC236}">
                <a16:creationId xmlns:a16="http://schemas.microsoft.com/office/drawing/2014/main" id="{908BC807-FE2D-124E-9F68-0CCAAD31B9D4}"/>
              </a:ext>
            </a:extLst>
          </p:cNvPr>
          <p:cNvSpPr txBox="1"/>
          <p:nvPr/>
        </p:nvSpPr>
        <p:spPr>
          <a:xfrm>
            <a:off x="1500809" y="6445455"/>
            <a:ext cx="9354099" cy="646331"/>
          </a:xfrm>
          <a:prstGeom prst="rect">
            <a:avLst/>
          </a:prstGeom>
          <a:noFill/>
        </p:spPr>
        <p:txBody>
          <a:bodyPr wrap="none" rtlCol="0">
            <a:spAutoFit/>
          </a:bodyPr>
          <a:lstStyle/>
          <a:p>
            <a:r>
              <a:rPr lang="en-US" dirty="0"/>
              <a:t>You will need to exit and re-enter your python session to clear your prior import syntax each time.</a:t>
            </a:r>
          </a:p>
          <a:p>
            <a:endParaRPr lang="en-US" dirty="0"/>
          </a:p>
        </p:txBody>
      </p:sp>
    </p:spTree>
    <p:extLst>
      <p:ext uri="{BB962C8B-B14F-4D97-AF65-F5344CB8AC3E}">
        <p14:creationId xmlns:p14="http://schemas.microsoft.com/office/powerpoint/2010/main" val="35404343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eminar2" id="{BB0D35E4-459C-B44A-B65F-6CAF12891375}" vid="{AFA777B2-BD02-904F-A27B-77860FAFF64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TotalTime>
  <Words>4705</Words>
  <Application>Microsoft Office PowerPoint</Application>
  <PresentationFormat>Widescreen</PresentationFormat>
  <Paragraphs>578</Paragraphs>
  <Slides>73</Slides>
  <Notes>40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73</vt:i4>
      </vt:variant>
    </vt:vector>
  </HeadingPairs>
  <TitlesOfParts>
    <vt:vector size="78" baseType="lpstr">
      <vt:lpstr>Arial</vt:lpstr>
      <vt:lpstr>Calibri</vt:lpstr>
      <vt:lpstr>Calibri Light</vt:lpstr>
      <vt:lpstr>Mangal</vt:lpstr>
      <vt:lpstr>Office Theme</vt:lpstr>
      <vt:lpstr>Python for Data Analysis</vt:lpstr>
      <vt:lpstr>Agenda</vt:lpstr>
      <vt:lpstr>Standard Library</vt:lpstr>
      <vt:lpstr>Python Modules</vt:lpstr>
      <vt:lpstr>Anatomy of import syntax 1 </vt:lpstr>
      <vt:lpstr>Anatomy of import syntax 2 </vt:lpstr>
      <vt:lpstr>Anatomy of import syntax 3 </vt:lpstr>
      <vt:lpstr>stdlib greatest hits</vt:lpstr>
      <vt:lpstr>Exercise Get your feet wet </vt:lpstr>
      <vt:lpstr>Introducing our data analysis packages</vt:lpstr>
      <vt:lpstr>Pandas</vt:lpstr>
      <vt:lpstr>Create a pandas dataframe </vt:lpstr>
      <vt:lpstr>use a convenience function against a file on disk</vt:lpstr>
      <vt:lpstr>Creating a pandas dataframe inline</vt:lpstr>
      <vt:lpstr>Attributes</vt:lpstr>
      <vt:lpstr>Series </vt:lpstr>
      <vt:lpstr>Exercise Get your feet wet </vt:lpstr>
      <vt:lpstr>Applying custom logic cellwise </vt:lpstr>
      <vt:lpstr>Exercise Get your feet wet </vt:lpstr>
      <vt:lpstr>Matplotlib: Visualization with Python</vt:lpstr>
      <vt:lpstr>Seaborn: statistical data visualization</vt:lpstr>
      <vt:lpstr>Virtual Environments</vt:lpstr>
      <vt:lpstr>Virtual Environments</vt:lpstr>
      <vt:lpstr>Why do we need Version Control Systems?</vt:lpstr>
      <vt:lpstr>Version Control System</vt:lpstr>
      <vt:lpstr>What is a Version Control System?</vt:lpstr>
      <vt:lpstr>GIT – How do we use Version Control?</vt:lpstr>
      <vt:lpstr>Git and Github</vt:lpstr>
      <vt:lpstr>You must work with people</vt:lpstr>
      <vt:lpstr>PowerPoint Presentation</vt:lpstr>
      <vt:lpstr>PowerPoint Presentation</vt:lpstr>
      <vt:lpstr>PowerPoint Presentation</vt:lpstr>
      <vt:lpstr>PowerPoint Presentation</vt:lpstr>
      <vt:lpstr>PowerPoint Presentation</vt:lpstr>
      <vt:lpstr>CHAOS</vt:lpstr>
      <vt:lpstr>Git and Github</vt:lpstr>
      <vt:lpstr>It can be better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Using Git</vt:lpstr>
      <vt:lpstr>Installation: Mac OS</vt:lpstr>
      <vt:lpstr>Installation: Windows</vt:lpstr>
      <vt:lpstr>GIT</vt:lpstr>
      <vt:lpstr>GIT</vt:lpstr>
      <vt:lpstr>GIT</vt:lpstr>
      <vt:lpstr>GIT</vt:lpstr>
      <vt:lpstr>GIT</vt:lpstr>
      <vt:lpstr>GIT</vt:lpstr>
      <vt:lpstr>GIT</vt:lpstr>
      <vt:lpstr>GIT</vt:lpstr>
      <vt:lpstr>Sharing your code to Github</vt:lpstr>
      <vt:lpstr>GITHUB!</vt:lpstr>
      <vt:lpstr>GITHUB!</vt:lpstr>
      <vt:lpstr>GITHUB!</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for Data Analysis</dc:title>
  <dc:creator>Gray, Larry</dc:creator>
  <cp:lastModifiedBy>Lawrence Gray</cp:lastModifiedBy>
  <cp:revision>3</cp:revision>
  <dcterms:created xsi:type="dcterms:W3CDTF">2020-04-18T16:39:34Z</dcterms:created>
  <dcterms:modified xsi:type="dcterms:W3CDTF">2020-10-18T15:44:27Z</dcterms:modified>
</cp:coreProperties>
</file>